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81" r:id="rId13"/>
    <p:sldId id="282" r:id="rId14"/>
    <p:sldId id="283" r:id="rId15"/>
    <p:sldId id="267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303" r:id="rId36"/>
    <p:sldId id="279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/>
    <p:restoredTop sz="94648"/>
  </p:normalViewPr>
  <p:slideViewPr>
    <p:cSldViewPr snapToGrid="0" snapToObjects="1">
      <p:cViewPr varScale="1">
        <p:scale>
          <a:sx n="108" d="100"/>
          <a:sy n="108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73A38-9F4F-8643-89B9-B252E0DC25C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6D07D-C4B0-7D47-9AE9-050930497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6D07D-C4B0-7D47-9AE9-0509304974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4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8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5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8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ED075-6753-EA49-9F18-3913BF51ED6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70B0EF2-94C1-2245-8E10-23CA683A464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65413"/>
            <a:ext cx="10515600" cy="4531194"/>
          </a:xfrm>
        </p:spPr>
        <p:txBody>
          <a:bodyPr>
            <a:normAutofit fontScale="90000"/>
          </a:bodyPr>
          <a:lstStyle/>
          <a:p>
            <a:pPr algn="ctr"/>
            <a:r>
              <a:rPr lang="ro-RO" sz="4800" b="1" dirty="0" smtClean="0"/>
              <a:t>Acreditare Erasmus pentru mobilități Erasmus+ în domeniul “Educație școlară”, Număr de identificare acreditare: </a:t>
            </a:r>
            <a:br>
              <a:rPr lang="ro-RO" sz="4800" b="1" dirty="0" smtClean="0"/>
            </a:br>
            <a:r>
              <a:rPr lang="ro-RO" sz="4800" b="1" dirty="0" smtClean="0"/>
              <a:t>2021-1-RO01-KA120-SCH-000044293 (2022-2027)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645" y="1"/>
            <a:ext cx="1942354" cy="1165412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989151" cy="735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build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7" y="-27321"/>
            <a:ext cx="9090211" cy="681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green, pers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3671" cy="6886212"/>
          </a:xfrm>
          <a:prstGeom prst="rect">
            <a:avLst/>
          </a:prstGeom>
        </p:spPr>
      </p:pic>
      <p:pic>
        <p:nvPicPr>
          <p:cNvPr id="3" name="Picture 2" descr="A group of people walking on a sidewalk&#10;&#10;Description automatically generated with low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9" y="0"/>
            <a:ext cx="5164112" cy="68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around a pond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2" y="0"/>
            <a:ext cx="9233647" cy="692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bridge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9428" y="897521"/>
            <a:ext cx="6858002" cy="5062959"/>
          </a:xfrm>
          <a:prstGeom prst="rect">
            <a:avLst/>
          </a:prstGeom>
        </p:spPr>
      </p:pic>
      <p:pic>
        <p:nvPicPr>
          <p:cNvPr id="3" name="Picture 2" descr="A picture containing tree, outdoor, person, park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0828" y="856829"/>
            <a:ext cx="6858000" cy="51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a room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9" y="27475"/>
            <a:ext cx="9108921" cy="68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giving a presentation to a group of people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4" y="-28082"/>
            <a:ext cx="9179859" cy="68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a room watching a presentatio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standing in front of a projector scree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23" y="0"/>
            <a:ext cx="9144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erson, offi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7" y="-31881"/>
            <a:ext cx="9184829" cy="68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Obiective</a:t>
            </a:r>
            <a:r>
              <a:rPr lang="en-GB" dirty="0" smtClean="0"/>
              <a:t>:</a:t>
            </a:r>
            <a:r>
              <a:rPr lang="ro-RO" dirty="0" smtClean="0"/>
              <a:t/>
            </a:r>
            <a:br>
              <a:rPr lang="ro-RO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O1 </a:t>
            </a:r>
            <a:r>
              <a:rPr lang="en-GB" dirty="0" err="1" smtClean="0"/>
              <a:t>Dezvoltarea</a:t>
            </a:r>
            <a:r>
              <a:rPr lang="en-GB" dirty="0" smtClean="0"/>
              <a:t> </a:t>
            </a:r>
            <a:r>
              <a:rPr lang="en-GB" dirty="0" err="1" smtClean="0"/>
              <a:t>competențelor</a:t>
            </a:r>
            <a:r>
              <a:rPr lang="en-GB" dirty="0" smtClean="0"/>
              <a:t> </a:t>
            </a:r>
            <a:r>
              <a:rPr lang="en-GB" dirty="0" err="1" smtClean="0"/>
              <a:t>digitale</a:t>
            </a:r>
            <a:r>
              <a:rPr lang="en-GB" dirty="0" smtClean="0"/>
              <a:t> ale </a:t>
            </a:r>
            <a:r>
              <a:rPr lang="en-GB" dirty="0" err="1" smtClean="0"/>
              <a:t>cadrelor</a:t>
            </a:r>
            <a:r>
              <a:rPr lang="en-GB" dirty="0" smtClean="0"/>
              <a:t> </a:t>
            </a:r>
            <a:r>
              <a:rPr lang="en-GB" dirty="0" err="1" smtClean="0"/>
              <a:t>didactice</a:t>
            </a:r>
            <a:r>
              <a:rPr lang="en-GB" dirty="0" smtClean="0"/>
              <a:t> cu </a:t>
            </a:r>
            <a:r>
              <a:rPr lang="en-GB" dirty="0" err="1" smtClean="0"/>
              <a:t>scopul</a:t>
            </a:r>
            <a:r>
              <a:rPr lang="en-GB" dirty="0" smtClean="0"/>
              <a:t> </a:t>
            </a:r>
            <a:r>
              <a:rPr lang="en-GB" dirty="0" err="1" smtClean="0"/>
              <a:t>transformării</a:t>
            </a:r>
            <a:r>
              <a:rPr lang="en-GB" dirty="0" smtClean="0"/>
              <a:t> </a:t>
            </a:r>
            <a:r>
              <a:rPr lang="en-GB" dirty="0" err="1" smtClean="0"/>
              <a:t>sălilor</a:t>
            </a:r>
            <a:r>
              <a:rPr lang="en-GB" dirty="0" smtClean="0"/>
              <a:t> de </a:t>
            </a:r>
            <a:r>
              <a:rPr lang="en-GB" dirty="0" err="1" smtClean="0"/>
              <a:t>clasă</a:t>
            </a:r>
            <a:r>
              <a:rPr lang="en-GB" dirty="0" smtClean="0"/>
              <a:t> </a:t>
            </a:r>
            <a:r>
              <a:rPr lang="en-GB" dirty="0" err="1" smtClean="0"/>
              <a:t>în</a:t>
            </a:r>
            <a:r>
              <a:rPr lang="en-GB" dirty="0" smtClean="0"/>
              <a:t> </a:t>
            </a:r>
            <a:r>
              <a:rPr lang="en-GB" dirty="0" err="1" smtClean="0"/>
              <a:t>medii</a:t>
            </a:r>
            <a:r>
              <a:rPr lang="en-GB" dirty="0" smtClean="0"/>
              <a:t> de </a:t>
            </a:r>
            <a:r>
              <a:rPr lang="en-GB" dirty="0" err="1" smtClean="0"/>
              <a:t>învățare</a:t>
            </a:r>
            <a:r>
              <a:rPr lang="en-GB" dirty="0" smtClean="0"/>
              <a:t> </a:t>
            </a:r>
            <a:r>
              <a:rPr lang="en-GB" dirty="0" err="1" smtClean="0"/>
              <a:t>inovatoare</a:t>
            </a:r>
            <a:endParaRPr lang="ro-RO" dirty="0" smtClean="0"/>
          </a:p>
          <a:p>
            <a:r>
              <a:rPr lang="en-GB" dirty="0" smtClean="0"/>
              <a:t>O2 </a:t>
            </a:r>
            <a:r>
              <a:rPr lang="en-GB" dirty="0" err="1" smtClean="0"/>
              <a:t>Dezvoltarea</a:t>
            </a:r>
            <a:r>
              <a:rPr lang="en-GB" dirty="0" smtClean="0"/>
              <a:t> </a:t>
            </a:r>
            <a:r>
              <a:rPr lang="en-GB" dirty="0" err="1" smtClean="0"/>
              <a:t>cetățeniei</a:t>
            </a:r>
            <a:r>
              <a:rPr lang="en-GB" dirty="0" smtClean="0"/>
              <a:t> active </a:t>
            </a:r>
            <a:r>
              <a:rPr lang="en-GB" dirty="0" err="1" smtClean="0"/>
              <a:t>și</a:t>
            </a:r>
            <a:r>
              <a:rPr lang="en-GB" dirty="0" smtClean="0"/>
              <a:t> a </a:t>
            </a:r>
            <a:r>
              <a:rPr lang="en-GB" dirty="0" err="1" smtClean="0"/>
              <a:t>competențelor</a:t>
            </a:r>
            <a:r>
              <a:rPr lang="en-GB" dirty="0" smtClean="0"/>
              <a:t> </a:t>
            </a:r>
            <a:r>
              <a:rPr lang="en-GB" dirty="0" err="1" smtClean="0"/>
              <a:t>civice</a:t>
            </a:r>
            <a:r>
              <a:rPr lang="en-GB" dirty="0" smtClean="0"/>
              <a:t> a </a:t>
            </a:r>
            <a:r>
              <a:rPr lang="en-GB" dirty="0" err="1" smtClean="0"/>
              <a:t>elevilor</a:t>
            </a:r>
            <a:r>
              <a:rPr lang="en-GB" dirty="0" smtClean="0"/>
              <a:t> </a:t>
            </a:r>
            <a:r>
              <a:rPr lang="en-GB" dirty="0" err="1" smtClean="0"/>
              <a:t>până</a:t>
            </a:r>
            <a:r>
              <a:rPr lang="en-GB" dirty="0" smtClean="0"/>
              <a:t> </a:t>
            </a:r>
            <a:r>
              <a:rPr lang="en-GB" dirty="0" err="1" smtClean="0"/>
              <a:t>în</a:t>
            </a:r>
            <a:r>
              <a:rPr lang="en-GB" dirty="0" smtClean="0"/>
              <a:t> 2027 </a:t>
            </a:r>
            <a:r>
              <a:rPr lang="en-GB" dirty="0" err="1" smtClean="0"/>
              <a:t>prin</a:t>
            </a:r>
            <a:r>
              <a:rPr lang="en-GB" dirty="0" smtClean="0"/>
              <a:t> </a:t>
            </a:r>
            <a:r>
              <a:rPr lang="en-GB" dirty="0" err="1" smtClean="0"/>
              <a:t>promovarea</a:t>
            </a:r>
            <a:r>
              <a:rPr lang="en-GB" dirty="0" smtClean="0"/>
              <a:t> </a:t>
            </a:r>
            <a:r>
              <a:rPr lang="en-GB" dirty="0" err="1" smtClean="0"/>
              <a:t>valorilor</a:t>
            </a:r>
            <a:r>
              <a:rPr lang="en-GB" dirty="0" smtClean="0"/>
              <a:t> </a:t>
            </a:r>
            <a:r>
              <a:rPr lang="en-GB" dirty="0" err="1" smtClean="0"/>
              <a:t>durabile</a:t>
            </a:r>
            <a:r>
              <a:rPr lang="en-GB" dirty="0" smtClean="0"/>
              <a:t> </a:t>
            </a:r>
            <a:r>
              <a:rPr lang="en-GB" dirty="0" err="1" smtClean="0"/>
              <a:t>necesare</a:t>
            </a:r>
            <a:r>
              <a:rPr lang="en-GB" dirty="0" smtClean="0"/>
              <a:t> </a:t>
            </a:r>
            <a:r>
              <a:rPr lang="en-GB" dirty="0" err="1" smtClean="0"/>
              <a:t>unui</a:t>
            </a:r>
            <a:r>
              <a:rPr lang="en-GB" dirty="0" smtClean="0"/>
              <a:t> </a:t>
            </a:r>
            <a:r>
              <a:rPr lang="en-GB" dirty="0" err="1" smtClean="0"/>
              <a:t>stil</a:t>
            </a:r>
            <a:r>
              <a:rPr lang="en-GB" dirty="0" smtClean="0"/>
              <a:t> de </a:t>
            </a:r>
            <a:r>
              <a:rPr lang="en-GB" dirty="0" err="1" smtClean="0"/>
              <a:t>viață</a:t>
            </a:r>
            <a:r>
              <a:rPr lang="en-GB" dirty="0" smtClean="0"/>
              <a:t> </a:t>
            </a:r>
            <a:r>
              <a:rPr lang="en-GB" dirty="0" err="1" smtClean="0"/>
              <a:t>sănătos</a:t>
            </a:r>
            <a:endParaRPr lang="ro-RO" dirty="0" smtClean="0"/>
          </a:p>
          <a:p>
            <a:r>
              <a:rPr lang="en-GB" dirty="0" smtClean="0"/>
              <a:t>O3 </a:t>
            </a:r>
            <a:r>
              <a:rPr lang="en-GB" dirty="0" err="1" smtClean="0"/>
              <a:t>Dezvoltarea</a:t>
            </a:r>
            <a:r>
              <a:rPr lang="en-GB" dirty="0" smtClean="0"/>
              <a:t> </a:t>
            </a:r>
            <a:r>
              <a:rPr lang="en-GB" dirty="0" err="1" smtClean="0"/>
              <a:t>competențelor</a:t>
            </a:r>
            <a:r>
              <a:rPr lang="en-GB" dirty="0" smtClean="0"/>
              <a:t> </a:t>
            </a:r>
            <a:r>
              <a:rPr lang="en-GB" dirty="0" err="1" smtClean="0"/>
              <a:t>profesorilor</a:t>
            </a:r>
            <a:r>
              <a:rPr lang="en-GB" dirty="0" smtClean="0"/>
              <a:t> </a:t>
            </a:r>
            <a:r>
              <a:rPr lang="en-GB" dirty="0" err="1" smtClean="0"/>
              <a:t>pentru</a:t>
            </a:r>
            <a:r>
              <a:rPr lang="en-GB" dirty="0" smtClean="0"/>
              <a:t> </a:t>
            </a:r>
            <a:r>
              <a:rPr lang="en-GB" dirty="0" err="1" smtClean="0"/>
              <a:t>consilierea</a:t>
            </a:r>
            <a:r>
              <a:rPr lang="en-GB" dirty="0" smtClean="0"/>
              <a:t> </a:t>
            </a:r>
            <a:r>
              <a:rPr lang="en-GB" dirty="0" err="1" smtClean="0"/>
              <a:t>elevilor</a:t>
            </a:r>
            <a:r>
              <a:rPr lang="en-GB" dirty="0" smtClean="0"/>
              <a:t> </a:t>
            </a:r>
            <a:r>
              <a:rPr lang="en-GB" dirty="0" err="1" smtClean="0"/>
              <a:t>în</a:t>
            </a:r>
            <a:r>
              <a:rPr lang="en-GB" dirty="0" smtClean="0"/>
              <a:t> </a:t>
            </a:r>
            <a:r>
              <a:rPr lang="en-GB" dirty="0" err="1" smtClean="0"/>
              <a:t>problematica</a:t>
            </a:r>
            <a:r>
              <a:rPr lang="en-GB" dirty="0" smtClean="0"/>
              <a:t> </a:t>
            </a:r>
            <a:r>
              <a:rPr lang="en-GB" dirty="0" err="1" smtClean="0"/>
              <a:t>dezvoltării</a:t>
            </a:r>
            <a:r>
              <a:rPr lang="en-GB" dirty="0" smtClean="0"/>
              <a:t> </a:t>
            </a:r>
            <a:r>
              <a:rPr lang="en-GB" dirty="0" err="1" smtClean="0"/>
              <a:t>personale</a:t>
            </a:r>
            <a:r>
              <a:rPr lang="en-GB" dirty="0" smtClean="0"/>
              <a:t> (</a:t>
            </a:r>
            <a:r>
              <a:rPr lang="en-GB" dirty="0" err="1" smtClean="0"/>
              <a:t>dezvoltarea</a:t>
            </a:r>
            <a:r>
              <a:rPr lang="en-GB" dirty="0" smtClean="0"/>
              <a:t> </a:t>
            </a:r>
            <a:r>
              <a:rPr lang="en-GB" dirty="0" err="1" smtClean="0"/>
              <a:t>inteligentei</a:t>
            </a:r>
            <a:r>
              <a:rPr lang="en-GB" dirty="0" smtClean="0"/>
              <a:t> </a:t>
            </a:r>
            <a:r>
              <a:rPr lang="en-GB" dirty="0" err="1" smtClean="0"/>
              <a:t>emoționale</a:t>
            </a:r>
            <a:r>
              <a:rPr lang="en-GB" dirty="0" smtClean="0"/>
              <a:t> </a:t>
            </a:r>
            <a:r>
              <a:rPr lang="en-GB" dirty="0" err="1"/>
              <a:t>ș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sociale</a:t>
            </a:r>
            <a:r>
              <a:rPr lang="en-GB" dirty="0" smtClean="0"/>
              <a:t> </a:t>
            </a:r>
            <a:r>
              <a:rPr lang="en-GB" dirty="0" err="1"/>
              <a:t>ș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creșterea</a:t>
            </a:r>
            <a:r>
              <a:rPr lang="en-GB" dirty="0" smtClean="0"/>
              <a:t> </a:t>
            </a:r>
            <a:r>
              <a:rPr lang="en-GB" dirty="0" err="1" smtClean="0"/>
              <a:t>calității</a:t>
            </a:r>
            <a:r>
              <a:rPr lang="en-GB" dirty="0" smtClean="0"/>
              <a:t> </a:t>
            </a:r>
            <a:r>
              <a:rPr lang="en-GB" dirty="0" err="1" smtClean="0"/>
              <a:t>vieții</a:t>
            </a:r>
            <a:r>
              <a:rPr lang="en-GB" dirty="0" smtClean="0"/>
              <a:t>)</a:t>
            </a:r>
            <a:endParaRPr lang="ro-RO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345055"/>
            <a:ext cx="4645025" cy="2787015"/>
          </a:xfrm>
        </p:spPr>
      </p:pic>
    </p:spTree>
    <p:extLst>
      <p:ext uri="{BB962C8B-B14F-4D97-AF65-F5344CB8AC3E}">
        <p14:creationId xmlns:p14="http://schemas.microsoft.com/office/powerpoint/2010/main" val="12345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tables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5549" y="1"/>
            <a:ext cx="9144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at a table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2030" cy="6908056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78" y="0"/>
            <a:ext cx="7028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pers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giving a presentati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592" cy="6858000"/>
          </a:xfrm>
          <a:prstGeom prst="rect">
            <a:avLst/>
          </a:prstGeom>
        </p:spPr>
      </p:pic>
      <p:pic>
        <p:nvPicPr>
          <p:cNvPr id="3" name="Picture 2" descr="A picture containing text, indoo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75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 with cans of beer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1515" cy="6895353"/>
          </a:xfrm>
          <a:prstGeom prst="rect">
            <a:avLst/>
          </a:prstGeom>
        </p:spPr>
      </p:pic>
      <p:pic>
        <p:nvPicPr>
          <p:cNvPr id="3" name="Picture 2" descr="A picture containing text, table, indoor, pers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59" y="0"/>
            <a:ext cx="5240541" cy="6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statu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12877"/>
            <a:ext cx="9072283" cy="68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large rock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9967" cy="6826623"/>
          </a:xfrm>
          <a:prstGeom prst="rect">
            <a:avLst/>
          </a:prstGeom>
        </p:spPr>
      </p:pic>
      <p:pic>
        <p:nvPicPr>
          <p:cNvPr id="3" name="Picture 2" descr="A group of people posing for a photo in front of a building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95" y="31378"/>
            <a:ext cx="5119073" cy="68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pap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4" y="1"/>
            <a:ext cx="995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" y="0"/>
            <a:ext cx="121925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"/>
            <a:ext cx="12192000" cy="68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chair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9" y="0"/>
            <a:ext cx="9179858" cy="6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18" y="-27331"/>
            <a:ext cx="9179858" cy="68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a fla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"/>
            <a:ext cx="12192000" cy="68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flag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"/>
            <a:ext cx="12192000" cy="68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scree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"/>
            <a:ext cx="12192000" cy="68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paper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"/>
            <a:ext cx="12192000" cy="68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090" y="-2085109"/>
            <a:ext cx="6165277" cy="103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9" y="4700"/>
            <a:ext cx="11877415" cy="68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holding papers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2" y="40340"/>
            <a:ext cx="9161930" cy="6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17" y="-7196"/>
            <a:ext cx="9574306" cy="686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4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5" y="-27440"/>
            <a:ext cx="9179859" cy="68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17977" cy="6858000"/>
          </a:xfrm>
          <a:prstGeom prst="rect">
            <a:avLst/>
          </a:prstGeom>
          <a:noFill/>
        </p:spPr>
      </p:pic>
      <p:pic>
        <p:nvPicPr>
          <p:cNvPr id="3" name="Imagine 1" descr="O imagine care conține Chip de om, îmbrăcăminte, persoană, femeie&#10;&#10;Descriere generată autom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77" y="0"/>
            <a:ext cx="507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O imagine care conține îmbrăcăminte, persoană, de interior, perete&#10;&#10;Descriere generată autom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41087"/>
            <a:ext cx="9197788" cy="6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99" y="28174"/>
            <a:ext cx="9794001" cy="68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49" y="28025"/>
            <a:ext cx="8939680" cy="68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65" y="-40602"/>
            <a:ext cx="11158141" cy="68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99" y="-26113"/>
            <a:ext cx="8787936" cy="6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29" y="-15248"/>
            <a:ext cx="9143999" cy="68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build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6" y="18391"/>
            <a:ext cx="9120668" cy="68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build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5" y="0"/>
            <a:ext cx="10384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5" y="0"/>
            <a:ext cx="9161931" cy="68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in front of a build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92" y="0"/>
            <a:ext cx="914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path in the wood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5" y="0"/>
            <a:ext cx="9179859" cy="68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41</TotalTime>
  <Words>83</Words>
  <Application>Microsoft Office PowerPoint</Application>
  <PresentationFormat>Widescreen</PresentationFormat>
  <Paragraphs>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Gill Sans MT</vt:lpstr>
      <vt:lpstr>Gallery</vt:lpstr>
      <vt:lpstr>Acreditare Erasmus pentru mobilități Erasmus+ în domeniul “Educație școlară”, Număr de identificare acreditare:  2021-1-RO01-KA120-SCH-000044293 (2022-2027)</vt:lpstr>
      <vt:lpstr>Obiective: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Acreditare Erasmus pentru mobilități Erasmus+ în domeniul “Educație școlară”, Număr de identificare acreditare:  2021-1-RO01-KA120-SCH-000044293 (2022-2027)</dc:title>
  <dc:creator>0745927688</dc:creator>
  <cp:lastModifiedBy>Admin</cp:lastModifiedBy>
  <cp:revision>7</cp:revision>
  <dcterms:created xsi:type="dcterms:W3CDTF">2024-11-24T15:32:59Z</dcterms:created>
  <dcterms:modified xsi:type="dcterms:W3CDTF">2024-11-26T08:19:37Z</dcterms:modified>
</cp:coreProperties>
</file>