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25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22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70D8-AFC8-4612-9224-5C92895B7009}" type="datetimeFigureOut">
              <a:rPr lang="en-US" smtClean="0"/>
              <a:t>22-Jun-23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402863-B11D-47C3-BA79-47199767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9663-CD23-428C-9904-B5D2D5005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E01A-7D6F-4B01-A8C8-3309F060E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4CDB9-E727-4614-B752-7A1106DC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3" y="729842"/>
            <a:ext cx="7885714" cy="2780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B5A28-C103-44FA-8BAA-DFD4FE10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3" y="3778410"/>
            <a:ext cx="7885714" cy="25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31-9915-4874-ABAE-3B2935B8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5E43D3-0B2A-4F3B-89EF-A9E945F61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42" y="432034"/>
            <a:ext cx="7885714" cy="276836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EF5ED9-4DA1-405E-9ADB-E5D979449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42" y="3429000"/>
            <a:ext cx="7885714" cy="29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568A-761B-4690-AC56-F91FB27A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823B6-452D-4378-BBEC-DD3EAB58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2" y="2601306"/>
            <a:ext cx="7885714" cy="300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AB6A4-ACA8-4825-A2A1-06DC190F6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3" y="190688"/>
            <a:ext cx="7885714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200E-BF1E-430D-94AF-7F00A9A5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270AF-B85E-4D0D-A18C-50E84A505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3" y="943966"/>
            <a:ext cx="7885714" cy="5136169"/>
          </a:xfrm>
        </p:spPr>
      </p:pic>
    </p:spTree>
    <p:extLst>
      <p:ext uri="{BB962C8B-B14F-4D97-AF65-F5344CB8AC3E}">
        <p14:creationId xmlns:p14="http://schemas.microsoft.com/office/powerpoint/2010/main" val="80817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B6B8-90AB-441E-BBB8-DCF11B6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7A62E4-36FA-44E2-AF6A-13BF7D785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6" y="2265028"/>
            <a:ext cx="5561901" cy="32362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49DB9-C795-47AF-9918-6D64E2496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2" y="2265028"/>
            <a:ext cx="4709718" cy="32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962D-5331-425E-B0D5-043B5D43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25AAE9-13FA-4EE3-91DA-30F4634F5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8" y="365125"/>
            <a:ext cx="5036222" cy="3000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1BE68-7069-46E8-955B-918A1574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60" y="365125"/>
            <a:ext cx="4899170" cy="3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B8CBB-F0DC-421C-9789-4DACF50A1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47" y="3429000"/>
            <a:ext cx="7885714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ED6E-6EE3-49AB-A418-E140CEB7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BA30F6-7C4C-45FA-B7DA-F5C9EE7F7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464633" cy="30638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6024-D5E9-40AF-BB3E-87CC435B2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6341"/>
            <a:ext cx="5464632" cy="3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AAF29-AF36-43A9-9372-5E6AEDAA6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0" y="2343455"/>
            <a:ext cx="5282299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99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2023-06-22T19:46:56Z</dcterms:created>
  <dcterms:modified xsi:type="dcterms:W3CDTF">2023-06-22T19:54:55Z</dcterms:modified>
</cp:coreProperties>
</file>