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ink/ink2.xml" ContentType="application/inkml+xml"/>
  <Override PartName="/ppt/ink/ink3.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29" r:id="rId2"/>
  </p:sld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1" r:id="rId27"/>
    <p:sldId id="283" r:id="rId28"/>
    <p:sldId id="284" r:id="rId29"/>
    <p:sldId id="285" r:id="rId30"/>
    <p:sldId id="286" r:id="rId31"/>
    <p:sldId id="287" r:id="rId32"/>
    <p:sldId id="288" r:id="rId33"/>
    <p:sldId id="290" r:id="rId34"/>
    <p:sldId id="291" r:id="rId35"/>
    <p:sldId id="292" r:id="rId36"/>
    <p:sldId id="293" r:id="rId37"/>
    <p:sldId id="294" r:id="rId38"/>
    <p:sldId id="295" r:id="rId39"/>
    <p:sldId id="296" r:id="rId40"/>
    <p:sldId id="297" r:id="rId41"/>
    <p:sldId id="298" r:id="rId42"/>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286E9B-8F88-4C47-9507-0C8329F0A8E3}" v="30" dt="2023-11-25T11:07:04.617"/>
  </p1510:revLst>
</p1510:revInfo>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l luminos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Stil luminos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il luminos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Stil luminos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5687"/>
  </p:normalViewPr>
  <p:slideViewPr>
    <p:cSldViewPr snapToGrid="0">
      <p:cViewPr varScale="1">
        <p:scale>
          <a:sx n="91" d="100"/>
          <a:sy n="91" d="100"/>
        </p:scale>
        <p:origin x="20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minita Hagiu" userId="9d130b6f578602fa" providerId="LiveId" clId="{D4286E9B-8F88-4C47-9507-0C8329F0A8E3}"/>
    <pc:docChg chg="undo custSel addSld delSld modSld">
      <pc:chgData name="Luminita Hagiu" userId="9d130b6f578602fa" providerId="LiveId" clId="{D4286E9B-8F88-4C47-9507-0C8329F0A8E3}" dt="2023-11-25T11:07:44.983" v="581" actId="2696"/>
      <pc:docMkLst>
        <pc:docMk/>
      </pc:docMkLst>
      <pc:sldChg chg="addSp delSp modSp mod delDesignElem">
        <pc:chgData name="Luminita Hagiu" userId="9d130b6f578602fa" providerId="LiveId" clId="{D4286E9B-8F88-4C47-9507-0C8329F0A8E3}" dt="2023-11-25T10:54:20.166" v="498"/>
        <pc:sldMkLst>
          <pc:docMk/>
          <pc:sldMk cId="2499791184" sldId="256"/>
        </pc:sldMkLst>
        <pc:spChg chg="mod">
          <ac:chgData name="Luminita Hagiu" userId="9d130b6f578602fa" providerId="LiveId" clId="{D4286E9B-8F88-4C47-9507-0C8329F0A8E3}" dt="2023-11-25T10:54:20.166" v="498"/>
          <ac:spMkLst>
            <pc:docMk/>
            <pc:sldMk cId="2499791184" sldId="256"/>
            <ac:spMk id="2" creationId="{00000000-0000-0000-0000-000000000000}"/>
          </ac:spMkLst>
        </pc:spChg>
        <pc:spChg chg="mod">
          <ac:chgData name="Luminita Hagiu" userId="9d130b6f578602fa" providerId="LiveId" clId="{D4286E9B-8F88-4C47-9507-0C8329F0A8E3}" dt="2023-11-25T10:54:20.166" v="498"/>
          <ac:spMkLst>
            <pc:docMk/>
            <pc:sldMk cId="2499791184" sldId="256"/>
            <ac:spMk id="3" creationId="{00000000-0000-0000-0000-000000000000}"/>
          </ac:spMkLst>
        </pc:spChg>
        <pc:spChg chg="add del">
          <ac:chgData name="Luminita Hagiu" userId="9d130b6f578602fa" providerId="LiveId" clId="{D4286E9B-8F88-4C47-9507-0C8329F0A8E3}" dt="2023-11-25T10:54:20.166" v="498"/>
          <ac:spMkLst>
            <pc:docMk/>
            <pc:sldMk cId="2499791184" sldId="256"/>
            <ac:spMk id="8" creationId="{7437811B-5B77-452A-80A1-242C2608248E}"/>
          </ac:spMkLst>
        </pc:spChg>
        <pc:spChg chg="add del">
          <ac:chgData name="Luminita Hagiu" userId="9d130b6f578602fa" providerId="LiveId" clId="{D4286E9B-8F88-4C47-9507-0C8329F0A8E3}" dt="2023-11-25T10:54:20.166" v="498"/>
          <ac:spMkLst>
            <pc:docMk/>
            <pc:sldMk cId="2499791184" sldId="256"/>
            <ac:spMk id="10" creationId="{D3737B58-B046-43E0-A2E1-653B8960C7D3}"/>
          </ac:spMkLst>
        </pc:spChg>
        <pc:picChg chg="mod">
          <ac:chgData name="Luminita Hagiu" userId="9d130b6f578602fa" providerId="LiveId" clId="{D4286E9B-8F88-4C47-9507-0C8329F0A8E3}" dt="2023-11-25T10:24:09.200" v="271" actId="1076"/>
          <ac:picMkLst>
            <pc:docMk/>
            <pc:sldMk cId="2499791184" sldId="256"/>
            <ac:picMk id="4" creationId="{9BF5BD2F-8995-59BD-668A-96891FC33737}"/>
          </ac:picMkLst>
        </pc:picChg>
        <pc:picChg chg="mod">
          <ac:chgData name="Luminita Hagiu" userId="9d130b6f578602fa" providerId="LiveId" clId="{D4286E9B-8F88-4C47-9507-0C8329F0A8E3}" dt="2023-11-25T10:23:24.154" v="267" actId="1076"/>
          <ac:picMkLst>
            <pc:docMk/>
            <pc:sldMk cId="2499791184" sldId="256"/>
            <ac:picMk id="5" creationId="{667E10F6-A16F-4DAD-8DD0-D10EBF6FFC98}"/>
          </ac:picMkLst>
        </pc:picChg>
        <pc:picChg chg="mod">
          <ac:chgData name="Luminita Hagiu" userId="9d130b6f578602fa" providerId="LiveId" clId="{D4286E9B-8F88-4C47-9507-0C8329F0A8E3}" dt="2023-11-25T10:21:42.243" v="241" actId="1076"/>
          <ac:picMkLst>
            <pc:docMk/>
            <pc:sldMk cId="2499791184" sldId="256"/>
            <ac:picMk id="6" creationId="{99646B02-5400-B826-620B-40AEF98798B6}"/>
          </ac:picMkLst>
        </pc:picChg>
        <pc:picChg chg="mod">
          <ac:chgData name="Luminita Hagiu" userId="9d130b6f578602fa" providerId="LiveId" clId="{D4286E9B-8F88-4C47-9507-0C8329F0A8E3}" dt="2023-11-25T10:21:39.961" v="240" actId="1076"/>
          <ac:picMkLst>
            <pc:docMk/>
            <pc:sldMk cId="2499791184" sldId="256"/>
            <ac:picMk id="7" creationId="{D4A80EFE-3DF0-4AB3-5E41-466425B32CEE}"/>
          </ac:picMkLst>
        </pc:picChg>
      </pc:sldChg>
      <pc:sldChg chg="addSp delSp modSp mod delDesignElem">
        <pc:chgData name="Luminita Hagiu" userId="9d130b6f578602fa" providerId="LiveId" clId="{D4286E9B-8F88-4C47-9507-0C8329F0A8E3}" dt="2023-11-25T10:54:20.166" v="498"/>
        <pc:sldMkLst>
          <pc:docMk/>
          <pc:sldMk cId="1736720298" sldId="259"/>
        </pc:sldMkLst>
        <pc:spChg chg="mod">
          <ac:chgData name="Luminita Hagiu" userId="9d130b6f578602fa" providerId="LiveId" clId="{D4286E9B-8F88-4C47-9507-0C8329F0A8E3}" dt="2023-11-23T16:27:16.628" v="42" actId="20577"/>
          <ac:spMkLst>
            <pc:docMk/>
            <pc:sldMk cId="1736720298" sldId="259"/>
            <ac:spMk id="3" creationId="{9BF87EE0-0F5C-9D9D-6F35-98610317EB7A}"/>
          </ac:spMkLst>
        </pc:spChg>
        <pc:spChg chg="add del">
          <ac:chgData name="Luminita Hagiu" userId="9d130b6f578602fa" providerId="LiveId" clId="{D4286E9B-8F88-4C47-9507-0C8329F0A8E3}" dt="2023-11-25T10:54:20.166" v="498"/>
          <ac:spMkLst>
            <pc:docMk/>
            <pc:sldMk cId="1736720298" sldId="259"/>
            <ac:spMk id="17" creationId="{5D13CC36-B950-4F02-9BAF-9A7EB267398C}"/>
          </ac:spMkLst>
        </pc:spChg>
        <pc:spChg chg="add del">
          <ac:chgData name="Luminita Hagiu" userId="9d130b6f578602fa" providerId="LiveId" clId="{D4286E9B-8F88-4C47-9507-0C8329F0A8E3}" dt="2023-11-25T10:54:20.166" v="498"/>
          <ac:spMkLst>
            <pc:docMk/>
            <pc:sldMk cId="1736720298" sldId="259"/>
            <ac:spMk id="19" creationId="{D1BDED99-B35B-4FEE-A274-8E8DB6FEEECF}"/>
          </ac:spMkLst>
        </pc:spChg>
      </pc:sldChg>
      <pc:sldChg chg="addSp delSp modSp mod delDesignElem">
        <pc:chgData name="Luminita Hagiu" userId="9d130b6f578602fa" providerId="LiveId" clId="{D4286E9B-8F88-4C47-9507-0C8329F0A8E3}" dt="2023-11-25T10:54:20.166" v="498"/>
        <pc:sldMkLst>
          <pc:docMk/>
          <pc:sldMk cId="4267554921" sldId="260"/>
        </pc:sldMkLst>
        <pc:spChg chg="mod">
          <ac:chgData name="Luminita Hagiu" userId="9d130b6f578602fa" providerId="LiveId" clId="{D4286E9B-8F88-4C47-9507-0C8329F0A8E3}" dt="2023-11-23T16:27:57.233" v="72" actId="14100"/>
          <ac:spMkLst>
            <pc:docMk/>
            <pc:sldMk cId="4267554921" sldId="260"/>
            <ac:spMk id="2" creationId="{89749ED0-A3F8-E4A7-00A6-AD665B4DE1DB}"/>
          </ac:spMkLst>
        </pc:spChg>
        <pc:spChg chg="mod">
          <ac:chgData name="Luminita Hagiu" userId="9d130b6f578602fa" providerId="LiveId" clId="{D4286E9B-8F88-4C47-9507-0C8329F0A8E3}" dt="2023-11-23T16:37:04.015" v="106" actId="20577"/>
          <ac:spMkLst>
            <pc:docMk/>
            <pc:sldMk cId="4267554921" sldId="260"/>
            <ac:spMk id="3" creationId="{D48FFBDD-D94F-58E4-7634-966ABAB46224}"/>
          </ac:spMkLst>
        </pc:spChg>
        <pc:spChg chg="add del">
          <ac:chgData name="Luminita Hagiu" userId="9d130b6f578602fa" providerId="LiveId" clId="{D4286E9B-8F88-4C47-9507-0C8329F0A8E3}" dt="2023-11-25T10:54:20.166" v="498"/>
          <ac:spMkLst>
            <pc:docMk/>
            <pc:sldMk cId="4267554921" sldId="260"/>
            <ac:spMk id="8" creationId="{67CEDE2E-C8CD-424B-A0AB-9CDDD3A438DC}"/>
          </ac:spMkLst>
        </pc:spChg>
        <pc:spChg chg="add del">
          <ac:chgData name="Luminita Hagiu" userId="9d130b6f578602fa" providerId="LiveId" clId="{D4286E9B-8F88-4C47-9507-0C8329F0A8E3}" dt="2023-11-25T10:54:20.166" v="498"/>
          <ac:spMkLst>
            <pc:docMk/>
            <pc:sldMk cId="4267554921" sldId="260"/>
            <ac:spMk id="10" creationId="{2AEC738E-E912-420C-B0E2-17A69DF32222}"/>
          </ac:spMkLst>
        </pc:spChg>
        <pc:spChg chg="add del">
          <ac:chgData name="Luminita Hagiu" userId="9d130b6f578602fa" providerId="LiveId" clId="{D4286E9B-8F88-4C47-9507-0C8329F0A8E3}" dt="2023-11-25T10:54:20.166" v="498"/>
          <ac:spMkLst>
            <pc:docMk/>
            <pc:sldMk cId="4267554921" sldId="260"/>
            <ac:spMk id="12" creationId="{18875E3E-9B19-48D9-A325-5E154ACFD0D5}"/>
          </ac:spMkLst>
        </pc:spChg>
      </pc:sldChg>
      <pc:sldChg chg="addSp delSp modSp mod delDesignElem">
        <pc:chgData name="Luminita Hagiu" userId="9d130b6f578602fa" providerId="LiveId" clId="{D4286E9B-8F88-4C47-9507-0C8329F0A8E3}" dt="2023-11-25T10:54:20.166" v="498"/>
        <pc:sldMkLst>
          <pc:docMk/>
          <pc:sldMk cId="3708110174" sldId="261"/>
        </pc:sldMkLst>
        <pc:spChg chg="mod">
          <ac:chgData name="Luminita Hagiu" userId="9d130b6f578602fa" providerId="LiveId" clId="{D4286E9B-8F88-4C47-9507-0C8329F0A8E3}" dt="2023-11-23T16:37:51.764" v="117" actId="123"/>
          <ac:spMkLst>
            <pc:docMk/>
            <pc:sldMk cId="3708110174" sldId="261"/>
            <ac:spMk id="5" creationId="{C59051D9-02A4-4A90-AEA5-46DCAC700FF0}"/>
          </ac:spMkLst>
        </pc:spChg>
        <pc:spChg chg="add del">
          <ac:chgData name="Luminita Hagiu" userId="9d130b6f578602fa" providerId="LiveId" clId="{D4286E9B-8F88-4C47-9507-0C8329F0A8E3}" dt="2023-11-25T10:54:20.166" v="498"/>
          <ac:spMkLst>
            <pc:docMk/>
            <pc:sldMk cId="3708110174" sldId="261"/>
            <ac:spMk id="17" creationId="{7666DE11-17E1-4DC7-B2B7-6DA2E6A9CE8B}"/>
          </ac:spMkLst>
        </pc:spChg>
        <pc:spChg chg="add del">
          <ac:chgData name="Luminita Hagiu" userId="9d130b6f578602fa" providerId="LiveId" clId="{D4286E9B-8F88-4C47-9507-0C8329F0A8E3}" dt="2023-11-25T10:54:20.166" v="498"/>
          <ac:spMkLst>
            <pc:docMk/>
            <pc:sldMk cId="3708110174" sldId="261"/>
            <ac:spMk id="19" creationId="{B52E493E-0B27-4F3C-AA01-17F0A2564112}"/>
          </ac:spMkLst>
        </pc:spChg>
        <pc:picChg chg="mod">
          <ac:chgData name="Luminita Hagiu" userId="9d130b6f578602fa" providerId="LiveId" clId="{D4286E9B-8F88-4C47-9507-0C8329F0A8E3}" dt="2023-11-23T16:37:31.976" v="113" actId="14100"/>
          <ac:picMkLst>
            <pc:docMk/>
            <pc:sldMk cId="3708110174" sldId="261"/>
            <ac:picMk id="4" creationId="{1AA10E88-B603-2293-EA0A-863056BDFD17}"/>
          </ac:picMkLst>
        </pc:picChg>
      </pc:sldChg>
      <pc:sldChg chg="modSp mod">
        <pc:chgData name="Luminita Hagiu" userId="9d130b6f578602fa" providerId="LiveId" clId="{D4286E9B-8F88-4C47-9507-0C8329F0A8E3}" dt="2023-11-23T16:44:07.126" v="201" actId="20577"/>
        <pc:sldMkLst>
          <pc:docMk/>
          <pc:sldMk cId="3173998706" sldId="262"/>
        </pc:sldMkLst>
        <pc:spChg chg="mod">
          <ac:chgData name="Luminita Hagiu" userId="9d130b6f578602fa" providerId="LiveId" clId="{D4286E9B-8F88-4C47-9507-0C8329F0A8E3}" dt="2023-11-23T16:44:07.126" v="201" actId="20577"/>
          <ac:spMkLst>
            <pc:docMk/>
            <pc:sldMk cId="3173998706" sldId="262"/>
            <ac:spMk id="3" creationId="{B7EADEDA-3151-F920-6066-A42316E407B7}"/>
          </ac:spMkLst>
        </pc:spChg>
      </pc:sldChg>
      <pc:sldChg chg="addSp delSp modSp mod delDesignElem">
        <pc:chgData name="Luminita Hagiu" userId="9d130b6f578602fa" providerId="LiveId" clId="{D4286E9B-8F88-4C47-9507-0C8329F0A8E3}" dt="2023-11-25T10:54:20.166" v="498"/>
        <pc:sldMkLst>
          <pc:docMk/>
          <pc:sldMk cId="175743162" sldId="263"/>
        </pc:sldMkLst>
        <pc:spChg chg="mod">
          <ac:chgData name="Luminita Hagiu" userId="9d130b6f578602fa" providerId="LiveId" clId="{D4286E9B-8F88-4C47-9507-0C8329F0A8E3}" dt="2023-11-23T16:44:17.751" v="202" actId="20577"/>
          <ac:spMkLst>
            <pc:docMk/>
            <pc:sldMk cId="175743162" sldId="263"/>
            <ac:spMk id="2" creationId="{7114C0C2-DDE5-911D-640F-295642EB3145}"/>
          </ac:spMkLst>
        </pc:spChg>
        <pc:spChg chg="mod">
          <ac:chgData name="Luminita Hagiu" userId="9d130b6f578602fa" providerId="LiveId" clId="{D4286E9B-8F88-4C47-9507-0C8329F0A8E3}" dt="2023-11-23T16:44:30.103" v="210" actId="20577"/>
          <ac:spMkLst>
            <pc:docMk/>
            <pc:sldMk cId="175743162" sldId="263"/>
            <ac:spMk id="3" creationId="{B2A980D0-40DE-FCDC-CE9B-9FBA8359D8A0}"/>
          </ac:spMkLst>
        </pc:spChg>
        <pc:spChg chg="add del">
          <ac:chgData name="Luminita Hagiu" userId="9d130b6f578602fa" providerId="LiveId" clId="{D4286E9B-8F88-4C47-9507-0C8329F0A8E3}" dt="2023-11-25T10:54:20.166" v="498"/>
          <ac:spMkLst>
            <pc:docMk/>
            <pc:sldMk cId="175743162" sldId="263"/>
            <ac:spMk id="8" creationId="{C9A36457-A5F4-4103-A443-02581C09185B}"/>
          </ac:spMkLst>
        </pc:spChg>
        <pc:spChg chg="add del">
          <ac:chgData name="Luminita Hagiu" userId="9d130b6f578602fa" providerId="LiveId" clId="{D4286E9B-8F88-4C47-9507-0C8329F0A8E3}" dt="2023-11-25T10:54:20.166" v="498"/>
          <ac:spMkLst>
            <pc:docMk/>
            <pc:sldMk cId="175743162" sldId="263"/>
            <ac:spMk id="10" creationId="{35C685BF-E9A7-4525-ABF3-CCC2EAC37E6E}"/>
          </ac:spMkLst>
        </pc:spChg>
        <pc:spChg chg="add del">
          <ac:chgData name="Luminita Hagiu" userId="9d130b6f578602fa" providerId="LiveId" clId="{D4286E9B-8F88-4C47-9507-0C8329F0A8E3}" dt="2023-11-25T10:54:20.166" v="498"/>
          <ac:spMkLst>
            <pc:docMk/>
            <pc:sldMk cId="175743162" sldId="263"/>
            <ac:spMk id="12" creationId="{C87A8A8A-B020-4F46-8329-D75799D71B76}"/>
          </ac:spMkLst>
        </pc:spChg>
      </pc:sldChg>
      <pc:sldChg chg="modSp mod">
        <pc:chgData name="Luminita Hagiu" userId="9d130b6f578602fa" providerId="LiveId" clId="{D4286E9B-8F88-4C47-9507-0C8329F0A8E3}" dt="2023-11-23T16:44:45.282" v="212" actId="27636"/>
        <pc:sldMkLst>
          <pc:docMk/>
          <pc:sldMk cId="2631802188" sldId="264"/>
        </pc:sldMkLst>
        <pc:spChg chg="mod">
          <ac:chgData name="Luminita Hagiu" userId="9d130b6f578602fa" providerId="LiveId" clId="{D4286E9B-8F88-4C47-9507-0C8329F0A8E3}" dt="2023-11-23T16:44:45.282" v="212" actId="27636"/>
          <ac:spMkLst>
            <pc:docMk/>
            <pc:sldMk cId="2631802188" sldId="264"/>
            <ac:spMk id="2" creationId="{65D41608-3160-5B31-4132-D753A4C50ABD}"/>
          </ac:spMkLst>
        </pc:spChg>
      </pc:sldChg>
      <pc:sldChg chg="modSp mod">
        <pc:chgData name="Luminita Hagiu" userId="9d130b6f578602fa" providerId="LiveId" clId="{D4286E9B-8F88-4C47-9507-0C8329F0A8E3}" dt="2023-11-23T16:45:03.942" v="213" actId="20577"/>
        <pc:sldMkLst>
          <pc:docMk/>
          <pc:sldMk cId="4201122569" sldId="265"/>
        </pc:sldMkLst>
        <pc:spChg chg="mod">
          <ac:chgData name="Luminita Hagiu" userId="9d130b6f578602fa" providerId="LiveId" clId="{D4286E9B-8F88-4C47-9507-0C8329F0A8E3}" dt="2023-11-23T16:45:03.942" v="213" actId="20577"/>
          <ac:spMkLst>
            <pc:docMk/>
            <pc:sldMk cId="4201122569" sldId="265"/>
            <ac:spMk id="3" creationId="{4C1D3AA3-F0D8-62C2-6258-EAEC6AE6ED4E}"/>
          </ac:spMkLst>
        </pc:spChg>
      </pc:sldChg>
      <pc:sldChg chg="modSp mod">
        <pc:chgData name="Luminita Hagiu" userId="9d130b6f578602fa" providerId="LiveId" clId="{D4286E9B-8F88-4C47-9507-0C8329F0A8E3}" dt="2023-11-25T10:54:20.166" v="498"/>
        <pc:sldMkLst>
          <pc:docMk/>
          <pc:sldMk cId="3545244357" sldId="266"/>
        </pc:sldMkLst>
        <pc:spChg chg="mod">
          <ac:chgData name="Luminita Hagiu" userId="9d130b6f578602fa" providerId="LiveId" clId="{D4286E9B-8F88-4C47-9507-0C8329F0A8E3}" dt="2023-11-25T10:54:20.166" v="498"/>
          <ac:spMkLst>
            <pc:docMk/>
            <pc:sldMk cId="3545244357" sldId="266"/>
            <ac:spMk id="2" creationId="{DFCCC578-5ED5-A350-122B-8ECEB205ED5C}"/>
          </ac:spMkLst>
        </pc:spChg>
        <pc:spChg chg="mod">
          <ac:chgData name="Luminita Hagiu" userId="9d130b6f578602fa" providerId="LiveId" clId="{D4286E9B-8F88-4C47-9507-0C8329F0A8E3}" dt="2023-11-25T10:54:20.166" v="498"/>
          <ac:spMkLst>
            <pc:docMk/>
            <pc:sldMk cId="3545244357" sldId="266"/>
            <ac:spMk id="3" creationId="{A9DA180B-2C6E-7C43-E8CA-AC85FBFB5E6A}"/>
          </ac:spMkLst>
        </pc:spChg>
      </pc:sldChg>
      <pc:sldChg chg="addSp delSp modSp mod delDesignElem">
        <pc:chgData name="Luminita Hagiu" userId="9d130b6f578602fa" providerId="LiveId" clId="{D4286E9B-8F88-4C47-9507-0C8329F0A8E3}" dt="2023-11-25T10:54:20.166" v="498"/>
        <pc:sldMkLst>
          <pc:docMk/>
          <pc:sldMk cId="4276484024" sldId="267"/>
        </pc:sldMkLst>
        <pc:spChg chg="mod">
          <ac:chgData name="Luminita Hagiu" userId="9d130b6f578602fa" providerId="LiveId" clId="{D4286E9B-8F88-4C47-9507-0C8329F0A8E3}" dt="2023-11-25T10:54:20.166" v="498"/>
          <ac:spMkLst>
            <pc:docMk/>
            <pc:sldMk cId="4276484024" sldId="267"/>
            <ac:spMk id="2" creationId="{E8E399AA-55A1-FBF7-1785-E56519BB8091}"/>
          </ac:spMkLst>
        </pc:spChg>
        <pc:spChg chg="add del">
          <ac:chgData name="Luminita Hagiu" userId="9d130b6f578602fa" providerId="LiveId" clId="{D4286E9B-8F88-4C47-9507-0C8329F0A8E3}" dt="2023-11-25T10:54:20.166" v="498"/>
          <ac:spMkLst>
            <pc:docMk/>
            <pc:sldMk cId="4276484024" sldId="267"/>
            <ac:spMk id="20" creationId="{02472DE8-E58B-4D56-BA61-C69C601DC760}"/>
          </ac:spMkLst>
        </pc:spChg>
        <pc:spChg chg="add del">
          <ac:chgData name="Luminita Hagiu" userId="9d130b6f578602fa" providerId="LiveId" clId="{D4286E9B-8F88-4C47-9507-0C8329F0A8E3}" dt="2023-11-25T10:54:20.166" v="498"/>
          <ac:spMkLst>
            <pc:docMk/>
            <pc:sldMk cId="4276484024" sldId="267"/>
            <ac:spMk id="22" creationId="{0183ACFC-B25E-402F-BBD8-E42034CDD49A}"/>
          </ac:spMkLst>
        </pc:spChg>
        <pc:spChg chg="add del">
          <ac:chgData name="Luminita Hagiu" userId="9d130b6f578602fa" providerId="LiveId" clId="{D4286E9B-8F88-4C47-9507-0C8329F0A8E3}" dt="2023-11-25T10:54:20.166" v="498"/>
          <ac:spMkLst>
            <pc:docMk/>
            <pc:sldMk cId="4276484024" sldId="267"/>
            <ac:spMk id="24" creationId="{3501A971-CEBD-4E4B-8529-3BB4F4100CD6}"/>
          </ac:spMkLst>
        </pc:spChg>
      </pc:sldChg>
      <pc:sldChg chg="addSp delSp delDesignElem">
        <pc:chgData name="Luminita Hagiu" userId="9d130b6f578602fa" providerId="LiveId" clId="{D4286E9B-8F88-4C47-9507-0C8329F0A8E3}" dt="2023-11-25T10:54:20.166" v="498"/>
        <pc:sldMkLst>
          <pc:docMk/>
          <pc:sldMk cId="3477689111" sldId="268"/>
        </pc:sldMkLst>
        <pc:spChg chg="add del">
          <ac:chgData name="Luminita Hagiu" userId="9d130b6f578602fa" providerId="LiveId" clId="{D4286E9B-8F88-4C47-9507-0C8329F0A8E3}" dt="2023-11-25T10:54:20.166" v="498"/>
          <ac:spMkLst>
            <pc:docMk/>
            <pc:sldMk cId="3477689111" sldId="268"/>
            <ac:spMk id="21" creationId="{160022CF-D73B-45FB-8DD4-1B1C0C92E702}"/>
          </ac:spMkLst>
        </pc:spChg>
        <pc:spChg chg="add del">
          <ac:chgData name="Luminita Hagiu" userId="9d130b6f578602fa" providerId="LiveId" clId="{D4286E9B-8F88-4C47-9507-0C8329F0A8E3}" dt="2023-11-25T10:54:20.166" v="498"/>
          <ac:spMkLst>
            <pc:docMk/>
            <pc:sldMk cId="3477689111" sldId="268"/>
            <ac:spMk id="23" creationId="{AC2C106E-0A9A-4090-95B9-B7070646D255}"/>
          </ac:spMkLst>
        </pc:spChg>
      </pc:sldChg>
      <pc:sldChg chg="addSp delSp modSp mod delDesignElem">
        <pc:chgData name="Luminita Hagiu" userId="9d130b6f578602fa" providerId="LiveId" clId="{D4286E9B-8F88-4C47-9507-0C8329F0A8E3}" dt="2023-11-25T10:54:20.166" v="498"/>
        <pc:sldMkLst>
          <pc:docMk/>
          <pc:sldMk cId="43571255" sldId="269"/>
        </pc:sldMkLst>
        <pc:spChg chg="mod">
          <ac:chgData name="Luminita Hagiu" userId="9d130b6f578602fa" providerId="LiveId" clId="{D4286E9B-8F88-4C47-9507-0C8329F0A8E3}" dt="2023-11-23T16:45:45.567" v="221" actId="20577"/>
          <ac:spMkLst>
            <pc:docMk/>
            <pc:sldMk cId="43571255" sldId="269"/>
            <ac:spMk id="3" creationId="{AD8B6D3E-FF4D-F018-57C0-EDB04E395480}"/>
          </ac:spMkLst>
        </pc:spChg>
        <pc:spChg chg="add del">
          <ac:chgData name="Luminita Hagiu" userId="9d130b6f578602fa" providerId="LiveId" clId="{D4286E9B-8F88-4C47-9507-0C8329F0A8E3}" dt="2023-11-25T10:54:20.166" v="498"/>
          <ac:spMkLst>
            <pc:docMk/>
            <pc:sldMk cId="43571255" sldId="269"/>
            <ac:spMk id="11" creationId="{F821940F-7A1D-4ACC-85B4-A932898ABB37}"/>
          </ac:spMkLst>
        </pc:spChg>
        <pc:spChg chg="add del">
          <ac:chgData name="Luminita Hagiu" userId="9d130b6f578602fa" providerId="LiveId" clId="{D4286E9B-8F88-4C47-9507-0C8329F0A8E3}" dt="2023-11-25T10:54:20.166" v="498"/>
          <ac:spMkLst>
            <pc:docMk/>
            <pc:sldMk cId="43571255" sldId="269"/>
            <ac:spMk id="13" creationId="{BAB0BC72-1C3A-421F-AB0A-D480DA93F959}"/>
          </ac:spMkLst>
        </pc:spChg>
      </pc:sldChg>
      <pc:sldChg chg="addSp delSp delDesignElem">
        <pc:chgData name="Luminita Hagiu" userId="9d130b6f578602fa" providerId="LiveId" clId="{D4286E9B-8F88-4C47-9507-0C8329F0A8E3}" dt="2023-11-25T10:54:20.166" v="498"/>
        <pc:sldMkLst>
          <pc:docMk/>
          <pc:sldMk cId="3604626928" sldId="270"/>
        </pc:sldMkLst>
        <pc:spChg chg="add del">
          <ac:chgData name="Luminita Hagiu" userId="9d130b6f578602fa" providerId="LiveId" clId="{D4286E9B-8F88-4C47-9507-0C8329F0A8E3}" dt="2023-11-25T10:54:20.166" v="498"/>
          <ac:spMkLst>
            <pc:docMk/>
            <pc:sldMk cId="3604626928" sldId="270"/>
            <ac:spMk id="8" creationId="{67CEDE2E-C8CD-424B-A0AB-9CDDD3A438DC}"/>
          </ac:spMkLst>
        </pc:spChg>
        <pc:spChg chg="add del">
          <ac:chgData name="Luminita Hagiu" userId="9d130b6f578602fa" providerId="LiveId" clId="{D4286E9B-8F88-4C47-9507-0C8329F0A8E3}" dt="2023-11-25T10:54:20.166" v="498"/>
          <ac:spMkLst>
            <pc:docMk/>
            <pc:sldMk cId="3604626928" sldId="270"/>
            <ac:spMk id="10" creationId="{2AEC738E-E912-420C-B0E2-17A69DF32222}"/>
          </ac:spMkLst>
        </pc:spChg>
        <pc:spChg chg="add del">
          <ac:chgData name="Luminita Hagiu" userId="9d130b6f578602fa" providerId="LiveId" clId="{D4286E9B-8F88-4C47-9507-0C8329F0A8E3}" dt="2023-11-25T10:54:20.166" v="498"/>
          <ac:spMkLst>
            <pc:docMk/>
            <pc:sldMk cId="3604626928" sldId="270"/>
            <ac:spMk id="12" creationId="{18875E3E-9B19-48D9-A325-5E154ACFD0D5}"/>
          </ac:spMkLst>
        </pc:spChg>
      </pc:sldChg>
      <pc:sldChg chg="addSp delSp delDesignElem">
        <pc:chgData name="Luminita Hagiu" userId="9d130b6f578602fa" providerId="LiveId" clId="{D4286E9B-8F88-4C47-9507-0C8329F0A8E3}" dt="2023-11-25T10:54:20.166" v="498"/>
        <pc:sldMkLst>
          <pc:docMk/>
          <pc:sldMk cId="4228620499" sldId="271"/>
        </pc:sldMkLst>
        <pc:spChg chg="add del">
          <ac:chgData name="Luminita Hagiu" userId="9d130b6f578602fa" providerId="LiveId" clId="{D4286E9B-8F88-4C47-9507-0C8329F0A8E3}" dt="2023-11-25T10:54:20.166" v="498"/>
          <ac:spMkLst>
            <pc:docMk/>
            <pc:sldMk cId="4228620499" sldId="271"/>
            <ac:spMk id="9" creationId="{F821940F-7A1D-4ACC-85B4-A932898ABB37}"/>
          </ac:spMkLst>
        </pc:spChg>
        <pc:spChg chg="add del">
          <ac:chgData name="Luminita Hagiu" userId="9d130b6f578602fa" providerId="LiveId" clId="{D4286E9B-8F88-4C47-9507-0C8329F0A8E3}" dt="2023-11-25T10:54:20.166" v="498"/>
          <ac:spMkLst>
            <pc:docMk/>
            <pc:sldMk cId="4228620499" sldId="271"/>
            <ac:spMk id="11" creationId="{BAB0BC72-1C3A-421F-AB0A-D480DA93F959}"/>
          </ac:spMkLst>
        </pc:spChg>
      </pc:sldChg>
      <pc:sldChg chg="addSp delSp modSp mod delDesignElem">
        <pc:chgData name="Luminita Hagiu" userId="9d130b6f578602fa" providerId="LiveId" clId="{D4286E9B-8F88-4C47-9507-0C8329F0A8E3}" dt="2023-11-25T10:54:20.166" v="498"/>
        <pc:sldMkLst>
          <pc:docMk/>
          <pc:sldMk cId="1644197756" sldId="272"/>
        </pc:sldMkLst>
        <pc:spChg chg="mod">
          <ac:chgData name="Luminita Hagiu" userId="9d130b6f578602fa" providerId="LiveId" clId="{D4286E9B-8F88-4C47-9507-0C8329F0A8E3}" dt="2023-11-23T16:46:06.750" v="222" actId="14100"/>
          <ac:spMkLst>
            <pc:docMk/>
            <pc:sldMk cId="1644197756" sldId="272"/>
            <ac:spMk id="3" creationId="{A63EF38E-F990-A080-0095-1189ADBB8EFF}"/>
          </ac:spMkLst>
        </pc:spChg>
        <pc:spChg chg="add del">
          <ac:chgData name="Luminita Hagiu" userId="9d130b6f578602fa" providerId="LiveId" clId="{D4286E9B-8F88-4C47-9507-0C8329F0A8E3}" dt="2023-11-25T10:54:20.166" v="498"/>
          <ac:spMkLst>
            <pc:docMk/>
            <pc:sldMk cId="1644197756" sldId="272"/>
            <ac:spMk id="12" creationId="{F08304E7-27B9-4B32-B734-39819455AB99}"/>
          </ac:spMkLst>
        </pc:spChg>
        <pc:spChg chg="add del">
          <ac:chgData name="Luminita Hagiu" userId="9d130b6f578602fa" providerId="LiveId" clId="{D4286E9B-8F88-4C47-9507-0C8329F0A8E3}" dt="2023-11-25T10:54:20.166" v="498"/>
          <ac:spMkLst>
            <pc:docMk/>
            <pc:sldMk cId="1644197756" sldId="272"/>
            <ac:spMk id="13" creationId="{B6D278F6-3BB7-495D-ACAC-035E55A3FA31}"/>
          </ac:spMkLst>
        </pc:spChg>
      </pc:sldChg>
      <pc:sldChg chg="modSp mod">
        <pc:chgData name="Luminita Hagiu" userId="9d130b6f578602fa" providerId="LiveId" clId="{D4286E9B-8F88-4C47-9507-0C8329F0A8E3}" dt="2023-11-25T10:54:20.166" v="498"/>
        <pc:sldMkLst>
          <pc:docMk/>
          <pc:sldMk cId="3071709652" sldId="275"/>
        </pc:sldMkLst>
        <pc:spChg chg="mod">
          <ac:chgData name="Luminita Hagiu" userId="9d130b6f578602fa" providerId="LiveId" clId="{D4286E9B-8F88-4C47-9507-0C8329F0A8E3}" dt="2023-11-25T10:54:20.166" v="498"/>
          <ac:spMkLst>
            <pc:docMk/>
            <pc:sldMk cId="3071709652" sldId="275"/>
            <ac:spMk id="3" creationId="{C77DC8A3-F170-7600-DF84-00F87A5030AE}"/>
          </ac:spMkLst>
        </pc:spChg>
      </pc:sldChg>
      <pc:sldChg chg="addSp delSp modSp mod delDesignElem">
        <pc:chgData name="Luminita Hagiu" userId="9d130b6f578602fa" providerId="LiveId" clId="{D4286E9B-8F88-4C47-9507-0C8329F0A8E3}" dt="2023-11-25T10:54:20.166" v="498"/>
        <pc:sldMkLst>
          <pc:docMk/>
          <pc:sldMk cId="3507286702" sldId="276"/>
        </pc:sldMkLst>
        <pc:spChg chg="mod">
          <ac:chgData name="Luminita Hagiu" userId="9d130b6f578602fa" providerId="LiveId" clId="{D4286E9B-8F88-4C47-9507-0C8329F0A8E3}" dt="2023-11-25T10:54:20.166" v="498"/>
          <ac:spMkLst>
            <pc:docMk/>
            <pc:sldMk cId="3507286702" sldId="276"/>
            <ac:spMk id="2" creationId="{3C68D1F9-5CFE-720A-C7E4-87F841DE493C}"/>
          </ac:spMkLst>
        </pc:spChg>
        <pc:spChg chg="mod">
          <ac:chgData name="Luminita Hagiu" userId="9d130b6f578602fa" providerId="LiveId" clId="{D4286E9B-8F88-4C47-9507-0C8329F0A8E3}" dt="2023-11-23T16:46:30.548" v="225" actId="27636"/>
          <ac:spMkLst>
            <pc:docMk/>
            <pc:sldMk cId="3507286702" sldId="276"/>
            <ac:spMk id="3" creationId="{BECE2A9C-F8BB-B982-EA0C-8DDE7E96F3EC}"/>
          </ac:spMkLst>
        </pc:spChg>
        <pc:spChg chg="add del">
          <ac:chgData name="Luminita Hagiu" userId="9d130b6f578602fa" providerId="LiveId" clId="{D4286E9B-8F88-4C47-9507-0C8329F0A8E3}" dt="2023-11-25T10:54:20.166" v="498"/>
          <ac:spMkLst>
            <pc:docMk/>
            <pc:sldMk cId="3507286702" sldId="276"/>
            <ac:spMk id="9" creationId="{7FF47CB7-972F-479F-A36D-9E72D26EC8DA}"/>
          </ac:spMkLst>
        </pc:spChg>
        <pc:spChg chg="add del">
          <ac:chgData name="Luminita Hagiu" userId="9d130b6f578602fa" providerId="LiveId" clId="{D4286E9B-8F88-4C47-9507-0C8329F0A8E3}" dt="2023-11-25T10:54:20.166" v="498"/>
          <ac:spMkLst>
            <pc:docMk/>
            <pc:sldMk cId="3507286702" sldId="276"/>
            <ac:spMk id="11" creationId="{0D153B68-5844-490D-8E67-F616D6D721CA}"/>
          </ac:spMkLst>
        </pc:spChg>
        <pc:spChg chg="add del">
          <ac:chgData name="Luminita Hagiu" userId="9d130b6f578602fa" providerId="LiveId" clId="{D4286E9B-8F88-4C47-9507-0C8329F0A8E3}" dt="2023-11-25T10:54:20.166" v="498"/>
          <ac:spMkLst>
            <pc:docMk/>
            <pc:sldMk cId="3507286702" sldId="276"/>
            <ac:spMk id="13" creationId="{C64E267B-3F5A-4357-9E7F-C5FBE5D3B1E0}"/>
          </ac:spMkLst>
        </pc:spChg>
        <pc:picChg chg="mod">
          <ac:chgData name="Luminita Hagiu" userId="9d130b6f578602fa" providerId="LiveId" clId="{D4286E9B-8F88-4C47-9507-0C8329F0A8E3}" dt="2023-11-23T16:46:26.040" v="223" actId="14100"/>
          <ac:picMkLst>
            <pc:docMk/>
            <pc:sldMk cId="3507286702" sldId="276"/>
            <ac:picMk id="4" creationId="{82318C71-4DC3-82A6-FD58-78D9DDC095D6}"/>
          </ac:picMkLst>
        </pc:picChg>
      </pc:sldChg>
      <pc:sldChg chg="addSp delSp modSp mod delDesignElem">
        <pc:chgData name="Luminita Hagiu" userId="9d130b6f578602fa" providerId="LiveId" clId="{D4286E9B-8F88-4C47-9507-0C8329F0A8E3}" dt="2023-11-25T10:54:20.166" v="498"/>
        <pc:sldMkLst>
          <pc:docMk/>
          <pc:sldMk cId="48002846" sldId="277"/>
        </pc:sldMkLst>
        <pc:spChg chg="add del">
          <ac:chgData name="Luminita Hagiu" userId="9d130b6f578602fa" providerId="LiveId" clId="{D4286E9B-8F88-4C47-9507-0C8329F0A8E3}" dt="2023-11-25T10:54:20.166" v="498"/>
          <ac:spMkLst>
            <pc:docMk/>
            <pc:sldMk cId="48002846" sldId="277"/>
            <ac:spMk id="33" creationId="{02472DE8-E58B-4D56-BA61-C69C601DC760}"/>
          </ac:spMkLst>
        </pc:spChg>
        <pc:spChg chg="add del">
          <ac:chgData name="Luminita Hagiu" userId="9d130b6f578602fa" providerId="LiveId" clId="{D4286E9B-8F88-4C47-9507-0C8329F0A8E3}" dt="2023-11-25T10:54:20.166" v="498"/>
          <ac:spMkLst>
            <pc:docMk/>
            <pc:sldMk cId="48002846" sldId="277"/>
            <ac:spMk id="34" creationId="{0183ACFC-B25E-402F-BBD8-E42034CDD49A}"/>
          </ac:spMkLst>
        </pc:spChg>
        <pc:spChg chg="add del">
          <ac:chgData name="Luminita Hagiu" userId="9d130b6f578602fa" providerId="LiveId" clId="{D4286E9B-8F88-4C47-9507-0C8329F0A8E3}" dt="2023-11-25T10:54:20.166" v="498"/>
          <ac:spMkLst>
            <pc:docMk/>
            <pc:sldMk cId="48002846" sldId="277"/>
            <ac:spMk id="35" creationId="{3501A971-CEBD-4E4B-8529-3BB4F4100CD6}"/>
          </ac:spMkLst>
        </pc:spChg>
        <pc:graphicFrameChg chg="modGraphic">
          <ac:chgData name="Luminita Hagiu" userId="9d130b6f578602fa" providerId="LiveId" clId="{D4286E9B-8F88-4C47-9507-0C8329F0A8E3}" dt="2023-11-23T16:46:49.135" v="238" actId="20577"/>
          <ac:graphicFrameMkLst>
            <pc:docMk/>
            <pc:sldMk cId="48002846" sldId="277"/>
            <ac:graphicFrameMk id="5" creationId="{2D914265-908C-BD19-8265-EB0619772C72}"/>
          </ac:graphicFrameMkLst>
        </pc:graphicFrameChg>
      </pc:sldChg>
      <pc:sldChg chg="addSp delSp modSp mod delDesignElem">
        <pc:chgData name="Luminita Hagiu" userId="9d130b6f578602fa" providerId="LiveId" clId="{D4286E9B-8F88-4C47-9507-0C8329F0A8E3}" dt="2023-11-25T10:54:20.166" v="498"/>
        <pc:sldMkLst>
          <pc:docMk/>
          <pc:sldMk cId="2823352845" sldId="278"/>
        </pc:sldMkLst>
        <pc:spChg chg="add del">
          <ac:chgData name="Luminita Hagiu" userId="9d130b6f578602fa" providerId="LiveId" clId="{D4286E9B-8F88-4C47-9507-0C8329F0A8E3}" dt="2023-11-25T10:54:20.166" v="498"/>
          <ac:spMkLst>
            <pc:docMk/>
            <pc:sldMk cId="2823352845" sldId="278"/>
            <ac:spMk id="25" creationId="{E914257E-1E2A-4AC7-89EC-1FB65C9C0A0D}"/>
          </ac:spMkLst>
        </pc:spChg>
        <pc:spChg chg="add del">
          <ac:chgData name="Luminita Hagiu" userId="9d130b6f578602fa" providerId="LiveId" clId="{D4286E9B-8F88-4C47-9507-0C8329F0A8E3}" dt="2023-11-25T10:54:20.166" v="498"/>
          <ac:spMkLst>
            <pc:docMk/>
            <pc:sldMk cId="2823352845" sldId="278"/>
            <ac:spMk id="27" creationId="{03E1C8F1-97F5-489C-8308-958F09657254}"/>
          </ac:spMkLst>
        </pc:spChg>
        <pc:spChg chg="add del">
          <ac:chgData name="Luminita Hagiu" userId="9d130b6f578602fa" providerId="LiveId" clId="{D4286E9B-8F88-4C47-9507-0C8329F0A8E3}" dt="2023-11-25T10:54:20.166" v="498"/>
          <ac:spMkLst>
            <pc:docMk/>
            <pc:sldMk cId="2823352845" sldId="278"/>
            <ac:spMk id="29" creationId="{DEB62645-D4DA-4E99-8344-B1536F63D108}"/>
          </ac:spMkLst>
        </pc:spChg>
        <pc:graphicFrameChg chg="modGraphic">
          <ac:chgData name="Luminita Hagiu" userId="9d130b6f578602fa" providerId="LiveId" clId="{D4286E9B-8F88-4C47-9507-0C8329F0A8E3}" dt="2023-11-25T10:26:30.810" v="282" actId="20577"/>
          <ac:graphicFrameMkLst>
            <pc:docMk/>
            <pc:sldMk cId="2823352845" sldId="278"/>
            <ac:graphicFrameMk id="15" creationId="{C325746A-FD74-8D83-FC7D-314A586C4037}"/>
          </ac:graphicFrameMkLst>
        </pc:graphicFrameChg>
        <pc:picChg chg="add del">
          <ac:chgData name="Luminita Hagiu" userId="9d130b6f578602fa" providerId="LiveId" clId="{D4286E9B-8F88-4C47-9507-0C8329F0A8E3}" dt="2023-11-25T10:54:20.166" v="498"/>
          <ac:picMkLst>
            <pc:docMk/>
            <pc:sldMk cId="2823352845" sldId="278"/>
            <ac:picMk id="21" creationId="{DEB2E8C4-C3E7-4048-A43D-9859510CFA98}"/>
          </ac:picMkLst>
        </pc:picChg>
        <pc:inkChg chg="add del">
          <ac:chgData name="Luminita Hagiu" userId="9d130b6f578602fa" providerId="LiveId" clId="{D4286E9B-8F88-4C47-9507-0C8329F0A8E3}" dt="2023-11-25T10:54:20.166" v="498"/>
          <ac:inkMkLst>
            <pc:docMk/>
            <pc:sldMk cId="2823352845" sldId="278"/>
            <ac:inkMk id="23" creationId="{24D29CCB-7956-4E3E-8880-304085F04BF4}"/>
          </ac:inkMkLst>
        </pc:inkChg>
      </pc:sldChg>
      <pc:sldChg chg="modSp">
        <pc:chgData name="Luminita Hagiu" userId="9d130b6f578602fa" providerId="LiveId" clId="{D4286E9B-8F88-4C47-9507-0C8329F0A8E3}" dt="2023-11-25T10:54:20.166" v="498"/>
        <pc:sldMkLst>
          <pc:docMk/>
          <pc:sldMk cId="2600931755" sldId="279"/>
        </pc:sldMkLst>
        <pc:spChg chg="mod">
          <ac:chgData name="Luminita Hagiu" userId="9d130b6f578602fa" providerId="LiveId" clId="{D4286E9B-8F88-4C47-9507-0C8329F0A8E3}" dt="2023-11-25T10:54:20.166" v="498"/>
          <ac:spMkLst>
            <pc:docMk/>
            <pc:sldMk cId="2600931755" sldId="279"/>
            <ac:spMk id="2" creationId="{BC354F88-ECCA-1E15-AA63-8EA2C1C2A8A8}"/>
          </ac:spMkLst>
        </pc:spChg>
        <pc:spChg chg="mod">
          <ac:chgData name="Luminita Hagiu" userId="9d130b6f578602fa" providerId="LiveId" clId="{D4286E9B-8F88-4C47-9507-0C8329F0A8E3}" dt="2023-11-25T10:54:20.166" v="498"/>
          <ac:spMkLst>
            <pc:docMk/>
            <pc:sldMk cId="2600931755" sldId="279"/>
            <ac:spMk id="3" creationId="{083E77D3-F2F0-E7CA-54F9-43BFE9E1EACE}"/>
          </ac:spMkLst>
        </pc:spChg>
      </pc:sldChg>
      <pc:sldChg chg="addSp delSp modSp mod delDesignElem">
        <pc:chgData name="Luminita Hagiu" userId="9d130b6f578602fa" providerId="LiveId" clId="{D4286E9B-8F88-4C47-9507-0C8329F0A8E3}" dt="2023-11-25T10:54:20.166" v="498"/>
        <pc:sldMkLst>
          <pc:docMk/>
          <pc:sldMk cId="3693438689" sldId="280"/>
        </pc:sldMkLst>
        <pc:spChg chg="mod">
          <ac:chgData name="Luminita Hagiu" userId="9d130b6f578602fa" providerId="LiveId" clId="{D4286E9B-8F88-4C47-9507-0C8329F0A8E3}" dt="2023-11-25T10:54:20.166" v="498"/>
          <ac:spMkLst>
            <pc:docMk/>
            <pc:sldMk cId="3693438689" sldId="280"/>
            <ac:spMk id="2" creationId="{4FFBA29C-8C00-729A-1F70-BA67FB817743}"/>
          </ac:spMkLst>
        </pc:spChg>
        <pc:spChg chg="add del">
          <ac:chgData name="Luminita Hagiu" userId="9d130b6f578602fa" providerId="LiveId" clId="{D4286E9B-8F88-4C47-9507-0C8329F0A8E3}" dt="2023-11-25T10:54:20.166" v="498"/>
          <ac:spMkLst>
            <pc:docMk/>
            <pc:sldMk cId="3693438689" sldId="280"/>
            <ac:spMk id="41" creationId="{7FF47CB7-972F-479F-A36D-9E72D26EC8DA}"/>
          </ac:spMkLst>
        </pc:spChg>
        <pc:spChg chg="add del">
          <ac:chgData name="Luminita Hagiu" userId="9d130b6f578602fa" providerId="LiveId" clId="{D4286E9B-8F88-4C47-9507-0C8329F0A8E3}" dt="2023-11-25T10:54:20.166" v="498"/>
          <ac:spMkLst>
            <pc:docMk/>
            <pc:sldMk cId="3693438689" sldId="280"/>
            <ac:spMk id="42" creationId="{0D153B68-5844-490D-8E67-F616D6D721CA}"/>
          </ac:spMkLst>
        </pc:spChg>
        <pc:spChg chg="add del">
          <ac:chgData name="Luminita Hagiu" userId="9d130b6f578602fa" providerId="LiveId" clId="{D4286E9B-8F88-4C47-9507-0C8329F0A8E3}" dt="2023-11-25T10:54:20.166" v="498"/>
          <ac:spMkLst>
            <pc:docMk/>
            <pc:sldMk cId="3693438689" sldId="280"/>
            <ac:spMk id="43" creationId="{C64E267B-3F5A-4357-9E7F-C5FBE5D3B1E0}"/>
          </ac:spMkLst>
        </pc:spChg>
        <pc:graphicFrameChg chg="modGraphic">
          <ac:chgData name="Luminita Hagiu" userId="9d130b6f578602fa" providerId="LiveId" clId="{D4286E9B-8F88-4C47-9507-0C8329F0A8E3}" dt="2023-11-25T10:26:42.329" v="285" actId="20577"/>
          <ac:graphicFrameMkLst>
            <pc:docMk/>
            <pc:sldMk cId="3693438689" sldId="280"/>
            <ac:graphicFrameMk id="7" creationId="{29AA90A1-1368-A252-1A41-DF3241FA298F}"/>
          </ac:graphicFrameMkLst>
        </pc:graphicFrameChg>
      </pc:sldChg>
      <pc:sldChg chg="addSp delSp delDesignElem">
        <pc:chgData name="Luminita Hagiu" userId="9d130b6f578602fa" providerId="LiveId" clId="{D4286E9B-8F88-4C47-9507-0C8329F0A8E3}" dt="2023-11-25T10:54:20.166" v="498"/>
        <pc:sldMkLst>
          <pc:docMk/>
          <pc:sldMk cId="936436445" sldId="281"/>
        </pc:sldMkLst>
        <pc:spChg chg="add del">
          <ac:chgData name="Luminita Hagiu" userId="9d130b6f578602fa" providerId="LiveId" clId="{D4286E9B-8F88-4C47-9507-0C8329F0A8E3}" dt="2023-11-25T10:54:20.166" v="498"/>
          <ac:spMkLst>
            <pc:docMk/>
            <pc:sldMk cId="936436445" sldId="281"/>
            <ac:spMk id="8" creationId="{00A0D747-F38B-4A99-9985-62CE8C24765F}"/>
          </ac:spMkLst>
        </pc:spChg>
        <pc:spChg chg="add del">
          <ac:chgData name="Luminita Hagiu" userId="9d130b6f578602fa" providerId="LiveId" clId="{D4286E9B-8F88-4C47-9507-0C8329F0A8E3}" dt="2023-11-25T10:54:20.166" v="498"/>
          <ac:spMkLst>
            <pc:docMk/>
            <pc:sldMk cId="936436445" sldId="281"/>
            <ac:spMk id="10" creationId="{3D1BF32B-6CA3-4695-8A0C-1AC789B58D94}"/>
          </ac:spMkLst>
        </pc:spChg>
      </pc:sldChg>
      <pc:sldChg chg="addSp delSp modSp mod delDesignElem">
        <pc:chgData name="Luminita Hagiu" userId="9d130b6f578602fa" providerId="LiveId" clId="{D4286E9B-8F88-4C47-9507-0C8329F0A8E3}" dt="2023-11-25T10:54:20.166" v="498"/>
        <pc:sldMkLst>
          <pc:docMk/>
          <pc:sldMk cId="1708918389" sldId="282"/>
        </pc:sldMkLst>
        <pc:spChg chg="add del">
          <ac:chgData name="Luminita Hagiu" userId="9d130b6f578602fa" providerId="LiveId" clId="{D4286E9B-8F88-4C47-9507-0C8329F0A8E3}" dt="2023-11-25T10:54:20.166" v="498"/>
          <ac:spMkLst>
            <pc:docMk/>
            <pc:sldMk cId="1708918389" sldId="282"/>
            <ac:spMk id="15" creationId="{E914257E-1E2A-4AC7-89EC-1FB65C9C0A0D}"/>
          </ac:spMkLst>
        </pc:spChg>
        <pc:spChg chg="add del">
          <ac:chgData name="Luminita Hagiu" userId="9d130b6f578602fa" providerId="LiveId" clId="{D4286E9B-8F88-4C47-9507-0C8329F0A8E3}" dt="2023-11-25T10:54:20.166" v="498"/>
          <ac:spMkLst>
            <pc:docMk/>
            <pc:sldMk cId="1708918389" sldId="282"/>
            <ac:spMk id="17" creationId="{03E1C8F1-97F5-489C-8308-958F09657254}"/>
          </ac:spMkLst>
        </pc:spChg>
        <pc:spChg chg="add del">
          <ac:chgData name="Luminita Hagiu" userId="9d130b6f578602fa" providerId="LiveId" clId="{D4286E9B-8F88-4C47-9507-0C8329F0A8E3}" dt="2023-11-25T10:54:20.166" v="498"/>
          <ac:spMkLst>
            <pc:docMk/>
            <pc:sldMk cId="1708918389" sldId="282"/>
            <ac:spMk id="19" creationId="{DEB62645-D4DA-4E99-8344-B1536F63D108}"/>
          </ac:spMkLst>
        </pc:spChg>
        <pc:graphicFrameChg chg="modGraphic">
          <ac:chgData name="Luminita Hagiu" userId="9d130b6f578602fa" providerId="LiveId" clId="{D4286E9B-8F88-4C47-9507-0C8329F0A8E3}" dt="2023-11-25T10:26:54.417" v="293" actId="20577"/>
          <ac:graphicFrameMkLst>
            <pc:docMk/>
            <pc:sldMk cId="1708918389" sldId="282"/>
            <ac:graphicFrameMk id="5" creationId="{936544B6-AC09-6FF3-F4FF-BE2A5997CFF2}"/>
          </ac:graphicFrameMkLst>
        </pc:graphicFrameChg>
        <pc:picChg chg="add del">
          <ac:chgData name="Luminita Hagiu" userId="9d130b6f578602fa" providerId="LiveId" clId="{D4286E9B-8F88-4C47-9507-0C8329F0A8E3}" dt="2023-11-25T10:54:20.166" v="498"/>
          <ac:picMkLst>
            <pc:docMk/>
            <pc:sldMk cId="1708918389" sldId="282"/>
            <ac:picMk id="11" creationId="{DEB2E8C4-C3E7-4048-A43D-9859510CFA98}"/>
          </ac:picMkLst>
        </pc:picChg>
        <pc:inkChg chg="add del">
          <ac:chgData name="Luminita Hagiu" userId="9d130b6f578602fa" providerId="LiveId" clId="{D4286E9B-8F88-4C47-9507-0C8329F0A8E3}" dt="2023-11-25T10:54:20.166" v="498"/>
          <ac:inkMkLst>
            <pc:docMk/>
            <pc:sldMk cId="1708918389" sldId="282"/>
            <ac:inkMk id="13" creationId="{24D29CCB-7956-4E3E-8880-304085F04BF4}"/>
          </ac:inkMkLst>
        </pc:inkChg>
      </pc:sldChg>
      <pc:sldChg chg="addSp delSp modSp mod delDesignElem">
        <pc:chgData name="Luminita Hagiu" userId="9d130b6f578602fa" providerId="LiveId" clId="{D4286E9B-8F88-4C47-9507-0C8329F0A8E3}" dt="2023-11-25T10:54:20.166" v="498"/>
        <pc:sldMkLst>
          <pc:docMk/>
          <pc:sldMk cId="2722570500" sldId="283"/>
        </pc:sldMkLst>
        <pc:spChg chg="mod">
          <ac:chgData name="Luminita Hagiu" userId="9d130b6f578602fa" providerId="LiveId" clId="{D4286E9B-8F88-4C47-9507-0C8329F0A8E3}" dt="2023-11-25T10:47:07.969" v="390" actId="27636"/>
          <ac:spMkLst>
            <pc:docMk/>
            <pc:sldMk cId="2722570500" sldId="283"/>
            <ac:spMk id="2" creationId="{8FDF27C4-1F3F-B77F-A76B-747BC61A90DF}"/>
          </ac:spMkLst>
        </pc:spChg>
        <pc:spChg chg="mod ord">
          <ac:chgData name="Luminita Hagiu" userId="9d130b6f578602fa" providerId="LiveId" clId="{D4286E9B-8F88-4C47-9507-0C8329F0A8E3}" dt="2023-11-25T10:48:33.157" v="402" actId="20577"/>
          <ac:spMkLst>
            <pc:docMk/>
            <pc:sldMk cId="2722570500" sldId="283"/>
            <ac:spMk id="3" creationId="{1563B4F1-C2C2-4C18-C474-B8E73E80F6DE}"/>
          </ac:spMkLst>
        </pc:spChg>
        <pc:spChg chg="del">
          <ac:chgData name="Luminita Hagiu" userId="9d130b6f578602fa" providerId="LiveId" clId="{D4286E9B-8F88-4C47-9507-0C8329F0A8E3}" dt="2023-11-25T10:27:31.784" v="294" actId="26606"/>
          <ac:spMkLst>
            <pc:docMk/>
            <pc:sldMk cId="2722570500" sldId="283"/>
            <ac:spMk id="8" creationId="{2515456E-B1B1-48C1-8164-7E567F5D40D4}"/>
          </ac:spMkLst>
        </pc:spChg>
        <pc:spChg chg="del">
          <ac:chgData name="Luminita Hagiu" userId="9d130b6f578602fa" providerId="LiveId" clId="{D4286E9B-8F88-4C47-9507-0C8329F0A8E3}" dt="2023-11-25T10:27:31.784" v="294" actId="26606"/>
          <ac:spMkLst>
            <pc:docMk/>
            <pc:sldMk cId="2722570500" sldId="283"/>
            <ac:spMk id="10" creationId="{EA8CF0DC-D23A-4CA2-8463-27F89928349F}"/>
          </ac:spMkLst>
        </pc:spChg>
        <pc:spChg chg="del">
          <ac:chgData name="Luminita Hagiu" userId="9d130b6f578602fa" providerId="LiveId" clId="{D4286E9B-8F88-4C47-9507-0C8329F0A8E3}" dt="2023-11-25T10:27:31.784" v="294" actId="26606"/>
          <ac:spMkLst>
            <pc:docMk/>
            <pc:sldMk cId="2722570500" sldId="283"/>
            <ac:spMk id="12" creationId="{B8A381C4-0C0D-491F-90D8-63CF760B459B}"/>
          </ac:spMkLst>
        </pc:spChg>
        <pc:spChg chg="add del">
          <ac:chgData name="Luminita Hagiu" userId="9d130b6f578602fa" providerId="LiveId" clId="{D4286E9B-8F88-4C47-9507-0C8329F0A8E3}" dt="2023-11-25T10:46:24.710" v="377" actId="26606"/>
          <ac:spMkLst>
            <pc:docMk/>
            <pc:sldMk cId="2722570500" sldId="283"/>
            <ac:spMk id="18" creationId="{5D13CC36-B950-4F02-9BAF-9A7EB267398C}"/>
          </ac:spMkLst>
        </pc:spChg>
        <pc:spChg chg="add del">
          <ac:chgData name="Luminita Hagiu" userId="9d130b6f578602fa" providerId="LiveId" clId="{D4286E9B-8F88-4C47-9507-0C8329F0A8E3}" dt="2023-11-25T10:46:24.710" v="377" actId="26606"/>
          <ac:spMkLst>
            <pc:docMk/>
            <pc:sldMk cId="2722570500" sldId="283"/>
            <ac:spMk id="20" creationId="{D1BDED99-B35B-4FEE-A274-8E8DB6FEEECF}"/>
          </ac:spMkLst>
        </pc:spChg>
        <pc:spChg chg="add del">
          <ac:chgData name="Luminita Hagiu" userId="9d130b6f578602fa" providerId="LiveId" clId="{D4286E9B-8F88-4C47-9507-0C8329F0A8E3}" dt="2023-11-25T10:54:20.166" v="498"/>
          <ac:spMkLst>
            <pc:docMk/>
            <pc:sldMk cId="2722570500" sldId="283"/>
            <ac:spMk id="25" creationId="{1841F680-B18F-481A-8D6E-9FD77379E8BF}"/>
          </ac:spMkLst>
        </pc:spChg>
        <pc:spChg chg="add del">
          <ac:chgData name="Luminita Hagiu" userId="9d130b6f578602fa" providerId="LiveId" clId="{D4286E9B-8F88-4C47-9507-0C8329F0A8E3}" dt="2023-11-25T10:54:20.166" v="498"/>
          <ac:spMkLst>
            <pc:docMk/>
            <pc:sldMk cId="2722570500" sldId="283"/>
            <ac:spMk id="27" creationId="{F74CA6A1-199E-4E0D-BF66-A552C7E598EA}"/>
          </ac:spMkLst>
        </pc:spChg>
        <pc:spChg chg="add del">
          <ac:chgData name="Luminita Hagiu" userId="9d130b6f578602fa" providerId="LiveId" clId="{D4286E9B-8F88-4C47-9507-0C8329F0A8E3}" dt="2023-11-25T10:54:20.166" v="498"/>
          <ac:spMkLst>
            <pc:docMk/>
            <pc:sldMk cId="2722570500" sldId="283"/>
            <ac:spMk id="29" creationId="{CF93DC6C-1BFD-4414-BF23-471C8831CA04}"/>
          </ac:spMkLst>
        </pc:spChg>
        <pc:spChg chg="add del">
          <ac:chgData name="Luminita Hagiu" userId="9d130b6f578602fa" providerId="LiveId" clId="{D4286E9B-8F88-4C47-9507-0C8329F0A8E3}" dt="2023-11-25T10:54:20.166" v="498"/>
          <ac:spMkLst>
            <pc:docMk/>
            <pc:sldMk cId="2722570500" sldId="283"/>
            <ac:spMk id="31" creationId="{96B5873C-FCDB-4D1E-80D6-01CF18832335}"/>
          </ac:spMkLst>
        </pc:spChg>
        <pc:picChg chg="add mod">
          <ac:chgData name="Luminita Hagiu" userId="9d130b6f578602fa" providerId="LiveId" clId="{D4286E9B-8F88-4C47-9507-0C8329F0A8E3}" dt="2023-11-25T10:47:15.527" v="393" actId="1076"/>
          <ac:picMkLst>
            <pc:docMk/>
            <pc:sldMk cId="2722570500" sldId="283"/>
            <ac:picMk id="5" creationId="{89544D41-48D9-0D10-3986-B5FF42FE8AB4}"/>
          </ac:picMkLst>
        </pc:picChg>
        <pc:picChg chg="add del mod">
          <ac:chgData name="Luminita Hagiu" userId="9d130b6f578602fa" providerId="LiveId" clId="{D4286E9B-8F88-4C47-9507-0C8329F0A8E3}" dt="2023-11-25T10:46:02.282" v="372" actId="21"/>
          <ac:picMkLst>
            <pc:docMk/>
            <pc:sldMk cId="2722570500" sldId="283"/>
            <ac:picMk id="14" creationId="{1447343E-82C5-90D0-A76B-4435B8FC8F96}"/>
          </ac:picMkLst>
        </pc:picChg>
      </pc:sldChg>
      <pc:sldChg chg="addSp delSp modSp mod delDesignElem">
        <pc:chgData name="Luminita Hagiu" userId="9d130b6f578602fa" providerId="LiveId" clId="{D4286E9B-8F88-4C47-9507-0C8329F0A8E3}" dt="2023-11-25T10:54:20.166" v="498"/>
        <pc:sldMkLst>
          <pc:docMk/>
          <pc:sldMk cId="317313428" sldId="284"/>
        </pc:sldMkLst>
        <pc:spChg chg="mod">
          <ac:chgData name="Luminita Hagiu" userId="9d130b6f578602fa" providerId="LiveId" clId="{D4286E9B-8F88-4C47-9507-0C8329F0A8E3}" dt="2023-11-25T10:28:22.176" v="303" actId="26606"/>
          <ac:spMkLst>
            <pc:docMk/>
            <pc:sldMk cId="317313428" sldId="284"/>
            <ac:spMk id="2" creationId="{13F22C04-898E-31D4-9EA6-F8EFE70AEF44}"/>
          </ac:spMkLst>
        </pc:spChg>
        <pc:spChg chg="mod">
          <ac:chgData name="Luminita Hagiu" userId="9d130b6f578602fa" providerId="LiveId" clId="{D4286E9B-8F88-4C47-9507-0C8329F0A8E3}" dt="2023-11-25T10:48:43.950" v="406" actId="123"/>
          <ac:spMkLst>
            <pc:docMk/>
            <pc:sldMk cId="317313428" sldId="284"/>
            <ac:spMk id="3" creationId="{57D470C9-B602-FFB9-EDA5-1D5323639CAF}"/>
          </ac:spMkLst>
        </pc:spChg>
        <pc:spChg chg="del">
          <ac:chgData name="Luminita Hagiu" userId="9d130b6f578602fa" providerId="LiveId" clId="{D4286E9B-8F88-4C47-9507-0C8329F0A8E3}" dt="2023-11-25T10:28:10.104" v="300" actId="26606"/>
          <ac:spMkLst>
            <pc:docMk/>
            <pc:sldMk cId="317313428" sldId="284"/>
            <ac:spMk id="8" creationId="{00A0D747-F38B-4A99-9985-62CE8C24765F}"/>
          </ac:spMkLst>
        </pc:spChg>
        <pc:spChg chg="del">
          <ac:chgData name="Luminita Hagiu" userId="9d130b6f578602fa" providerId="LiveId" clId="{D4286E9B-8F88-4C47-9507-0C8329F0A8E3}" dt="2023-11-25T10:28:10.104" v="300" actId="26606"/>
          <ac:spMkLst>
            <pc:docMk/>
            <pc:sldMk cId="317313428" sldId="284"/>
            <ac:spMk id="10" creationId="{3D1BF32B-6CA3-4695-8A0C-1AC789B58D94}"/>
          </ac:spMkLst>
        </pc:spChg>
        <pc:spChg chg="add del">
          <ac:chgData name="Luminita Hagiu" userId="9d130b6f578602fa" providerId="LiveId" clId="{D4286E9B-8F88-4C47-9507-0C8329F0A8E3}" dt="2023-11-25T10:28:22.176" v="303" actId="26606"/>
          <ac:spMkLst>
            <pc:docMk/>
            <pc:sldMk cId="317313428" sldId="284"/>
            <ac:spMk id="16" creationId="{637B2035-1FCB-439A-B421-095E136C7E07}"/>
          </ac:spMkLst>
        </pc:spChg>
        <pc:spChg chg="add del">
          <ac:chgData name="Luminita Hagiu" userId="9d130b6f578602fa" providerId="LiveId" clId="{D4286E9B-8F88-4C47-9507-0C8329F0A8E3}" dt="2023-11-25T10:28:22.176" v="303" actId="26606"/>
          <ac:spMkLst>
            <pc:docMk/>
            <pc:sldMk cId="317313428" sldId="284"/>
            <ac:spMk id="18" creationId="{81CE2CF7-D5AA-4464-AC91-9ED1EA5D6389}"/>
          </ac:spMkLst>
        </pc:spChg>
        <pc:spChg chg="add del">
          <ac:chgData name="Luminita Hagiu" userId="9d130b6f578602fa" providerId="LiveId" clId="{D4286E9B-8F88-4C47-9507-0C8329F0A8E3}" dt="2023-11-25T10:54:20.166" v="498"/>
          <ac:spMkLst>
            <pc:docMk/>
            <pc:sldMk cId="317313428" sldId="284"/>
            <ac:spMk id="23" creationId="{637B2035-1FCB-439A-B421-095E136C7E07}"/>
          </ac:spMkLst>
        </pc:spChg>
        <pc:spChg chg="add del">
          <ac:chgData name="Luminita Hagiu" userId="9d130b6f578602fa" providerId="LiveId" clId="{D4286E9B-8F88-4C47-9507-0C8329F0A8E3}" dt="2023-11-25T10:54:20.166" v="498"/>
          <ac:spMkLst>
            <pc:docMk/>
            <pc:sldMk cId="317313428" sldId="284"/>
            <ac:spMk id="25" creationId="{4A2B4A10-ABAC-4F2C-AAD3-3D932E359657}"/>
          </ac:spMkLst>
        </pc:spChg>
        <pc:spChg chg="add del">
          <ac:chgData name="Luminita Hagiu" userId="9d130b6f578602fa" providerId="LiveId" clId="{D4286E9B-8F88-4C47-9507-0C8329F0A8E3}" dt="2023-11-25T10:54:20.166" v="498"/>
          <ac:spMkLst>
            <pc:docMk/>
            <pc:sldMk cId="317313428" sldId="284"/>
            <ac:spMk id="27" creationId="{CF93DC6C-1BFD-4414-BF23-471C8831CA04}"/>
          </ac:spMkLst>
        </pc:spChg>
        <pc:spChg chg="add del">
          <ac:chgData name="Luminita Hagiu" userId="9d130b6f578602fa" providerId="LiveId" clId="{D4286E9B-8F88-4C47-9507-0C8329F0A8E3}" dt="2023-11-25T10:54:20.166" v="498"/>
          <ac:spMkLst>
            <pc:docMk/>
            <pc:sldMk cId="317313428" sldId="284"/>
            <ac:spMk id="29" creationId="{001928A5-13A8-4372-8A77-BCAAE5553E6F}"/>
          </ac:spMkLst>
        </pc:spChg>
        <pc:picChg chg="add mod">
          <ac:chgData name="Luminita Hagiu" userId="9d130b6f578602fa" providerId="LiveId" clId="{D4286E9B-8F88-4C47-9507-0C8329F0A8E3}" dt="2023-11-25T10:45:27.189" v="370" actId="1076"/>
          <ac:picMkLst>
            <pc:docMk/>
            <pc:sldMk cId="317313428" sldId="284"/>
            <ac:picMk id="5" creationId="{B91CABC7-37E7-1604-0384-141DEA007A65}"/>
          </ac:picMkLst>
        </pc:picChg>
        <pc:picChg chg="add del mod ord">
          <ac:chgData name="Luminita Hagiu" userId="9d130b6f578602fa" providerId="LiveId" clId="{D4286E9B-8F88-4C47-9507-0C8329F0A8E3}" dt="2023-11-25T10:45:24.529" v="369" actId="21"/>
          <ac:picMkLst>
            <pc:docMk/>
            <pc:sldMk cId="317313428" sldId="284"/>
            <ac:picMk id="12" creationId="{CD429950-7C50-C27B-92AE-6F531CFE6943}"/>
          </ac:picMkLst>
        </pc:picChg>
      </pc:sldChg>
      <pc:sldChg chg="addSp delSp modSp mod delDesignElem">
        <pc:chgData name="Luminita Hagiu" userId="9d130b6f578602fa" providerId="LiveId" clId="{D4286E9B-8F88-4C47-9507-0C8329F0A8E3}" dt="2023-11-25T10:54:20.166" v="498"/>
        <pc:sldMkLst>
          <pc:docMk/>
          <pc:sldMk cId="2136820027" sldId="285"/>
        </pc:sldMkLst>
        <pc:spChg chg="mod ord">
          <ac:chgData name="Luminita Hagiu" userId="9d130b6f578602fa" providerId="LiveId" clId="{D4286E9B-8F88-4C47-9507-0C8329F0A8E3}" dt="2023-11-25T10:54:20.166" v="498"/>
          <ac:spMkLst>
            <pc:docMk/>
            <pc:sldMk cId="2136820027" sldId="285"/>
            <ac:spMk id="2" creationId="{73CADD41-A089-6B40-F1F2-34E020B94D1A}"/>
          </ac:spMkLst>
        </pc:spChg>
        <pc:spChg chg="mod">
          <ac:chgData name="Luminita Hagiu" userId="9d130b6f578602fa" providerId="LiveId" clId="{D4286E9B-8F88-4C47-9507-0C8329F0A8E3}" dt="2023-11-25T10:50:46.983" v="423" actId="255"/>
          <ac:spMkLst>
            <pc:docMk/>
            <pc:sldMk cId="2136820027" sldId="285"/>
            <ac:spMk id="3" creationId="{600C29CA-2737-1076-8995-37B7090F15E2}"/>
          </ac:spMkLst>
        </pc:spChg>
        <pc:spChg chg="add del">
          <ac:chgData name="Luminita Hagiu" userId="9d130b6f578602fa" providerId="LiveId" clId="{D4286E9B-8F88-4C47-9507-0C8329F0A8E3}" dt="2023-11-25T10:29:14.570" v="311" actId="26606"/>
          <ac:spMkLst>
            <pc:docMk/>
            <pc:sldMk cId="2136820027" sldId="285"/>
            <ac:spMk id="8" creationId="{67CEDE2E-C8CD-424B-A0AB-9CDDD3A438DC}"/>
          </ac:spMkLst>
        </pc:spChg>
        <pc:spChg chg="add del">
          <ac:chgData name="Luminita Hagiu" userId="9d130b6f578602fa" providerId="LiveId" clId="{D4286E9B-8F88-4C47-9507-0C8329F0A8E3}" dt="2023-11-25T10:29:14.570" v="311" actId="26606"/>
          <ac:spMkLst>
            <pc:docMk/>
            <pc:sldMk cId="2136820027" sldId="285"/>
            <ac:spMk id="10" creationId="{2AEC738E-E912-420C-B0E2-17A69DF32222}"/>
          </ac:spMkLst>
        </pc:spChg>
        <pc:spChg chg="add del">
          <ac:chgData name="Luminita Hagiu" userId="9d130b6f578602fa" providerId="LiveId" clId="{D4286E9B-8F88-4C47-9507-0C8329F0A8E3}" dt="2023-11-25T10:29:14.570" v="311" actId="26606"/>
          <ac:spMkLst>
            <pc:docMk/>
            <pc:sldMk cId="2136820027" sldId="285"/>
            <ac:spMk id="12" creationId="{18875E3E-9B19-48D9-A325-5E154ACFD0D5}"/>
          </ac:spMkLst>
        </pc:spChg>
        <pc:spChg chg="add del">
          <ac:chgData name="Luminita Hagiu" userId="9d130b6f578602fa" providerId="LiveId" clId="{D4286E9B-8F88-4C47-9507-0C8329F0A8E3}" dt="2023-11-25T10:29:32.605" v="313" actId="26606"/>
          <ac:spMkLst>
            <pc:docMk/>
            <pc:sldMk cId="2136820027" sldId="285"/>
            <ac:spMk id="17" creationId="{39C67E83-337B-430C-BB90-720E786C6A11}"/>
          </ac:spMkLst>
        </pc:spChg>
        <pc:spChg chg="add del">
          <ac:chgData name="Luminita Hagiu" userId="9d130b6f578602fa" providerId="LiveId" clId="{D4286E9B-8F88-4C47-9507-0C8329F0A8E3}" dt="2023-11-25T10:29:02.653" v="310" actId="26606"/>
          <ac:spMkLst>
            <pc:docMk/>
            <pc:sldMk cId="2136820027" sldId="285"/>
            <ac:spMk id="18" creationId="{23E547B5-89CF-4EC0-96DE-25771AED0799}"/>
          </ac:spMkLst>
        </pc:spChg>
        <pc:spChg chg="add del">
          <ac:chgData name="Luminita Hagiu" userId="9d130b6f578602fa" providerId="LiveId" clId="{D4286E9B-8F88-4C47-9507-0C8329F0A8E3}" dt="2023-11-25T10:29:32.605" v="313" actId="26606"/>
          <ac:spMkLst>
            <pc:docMk/>
            <pc:sldMk cId="2136820027" sldId="285"/>
            <ac:spMk id="19" creationId="{980A1E75-270A-426D-84E3-9885196D99E6}"/>
          </ac:spMkLst>
        </pc:spChg>
        <pc:spChg chg="add del">
          <ac:chgData name="Luminita Hagiu" userId="9d130b6f578602fa" providerId="LiveId" clId="{D4286E9B-8F88-4C47-9507-0C8329F0A8E3}" dt="2023-11-25T10:29:02.653" v="310" actId="26606"/>
          <ac:spMkLst>
            <pc:docMk/>
            <pc:sldMk cId="2136820027" sldId="285"/>
            <ac:spMk id="20" creationId="{B3437C99-FC8E-4311-B48A-F0C4C329B154}"/>
          </ac:spMkLst>
        </pc:spChg>
        <pc:spChg chg="add del">
          <ac:chgData name="Luminita Hagiu" userId="9d130b6f578602fa" providerId="LiveId" clId="{D4286E9B-8F88-4C47-9507-0C8329F0A8E3}" dt="2023-11-25T10:35:35.146" v="328" actId="26606"/>
          <ac:spMkLst>
            <pc:docMk/>
            <pc:sldMk cId="2136820027" sldId="285"/>
            <ac:spMk id="25" creationId="{637B2035-1FCB-439A-B421-095E136C7E07}"/>
          </ac:spMkLst>
        </pc:spChg>
        <pc:spChg chg="add del">
          <ac:chgData name="Luminita Hagiu" userId="9d130b6f578602fa" providerId="LiveId" clId="{D4286E9B-8F88-4C47-9507-0C8329F0A8E3}" dt="2023-11-25T10:35:35.146" v="328" actId="26606"/>
          <ac:spMkLst>
            <pc:docMk/>
            <pc:sldMk cId="2136820027" sldId="285"/>
            <ac:spMk id="27" creationId="{81CE2CF7-D5AA-4464-AC91-9ED1EA5D6389}"/>
          </ac:spMkLst>
        </pc:spChg>
        <pc:spChg chg="add del">
          <ac:chgData name="Luminita Hagiu" userId="9d130b6f578602fa" providerId="LiveId" clId="{D4286E9B-8F88-4C47-9507-0C8329F0A8E3}" dt="2023-11-25T10:36:00.654" v="336" actId="26606"/>
          <ac:spMkLst>
            <pc:docMk/>
            <pc:sldMk cId="2136820027" sldId="285"/>
            <ac:spMk id="32" creationId="{04C21BAE-6866-4C7A-A7EC-C1B2E572D5BE}"/>
          </ac:spMkLst>
        </pc:spChg>
        <pc:spChg chg="add del">
          <ac:chgData name="Luminita Hagiu" userId="9d130b6f578602fa" providerId="LiveId" clId="{D4286E9B-8F88-4C47-9507-0C8329F0A8E3}" dt="2023-11-25T10:36:00.654" v="336" actId="26606"/>
          <ac:spMkLst>
            <pc:docMk/>
            <pc:sldMk cId="2136820027" sldId="285"/>
            <ac:spMk id="34" creationId="{7E7D0C94-08B4-48AE-8813-CC4D60294F42}"/>
          </ac:spMkLst>
        </pc:spChg>
        <pc:spChg chg="add del">
          <ac:chgData name="Luminita Hagiu" userId="9d130b6f578602fa" providerId="LiveId" clId="{D4286E9B-8F88-4C47-9507-0C8329F0A8E3}" dt="2023-11-25T10:36:00.654" v="336" actId="26606"/>
          <ac:spMkLst>
            <pc:docMk/>
            <pc:sldMk cId="2136820027" sldId="285"/>
            <ac:spMk id="36" creationId="{F0C518C2-0AA4-470C-87B9-9CBF428FBA25}"/>
          </ac:spMkLst>
        </pc:spChg>
        <pc:spChg chg="add del">
          <ac:chgData name="Luminita Hagiu" userId="9d130b6f578602fa" providerId="LiveId" clId="{D4286E9B-8F88-4C47-9507-0C8329F0A8E3}" dt="2023-11-25T10:35:52.173" v="331" actId="26606"/>
          <ac:spMkLst>
            <pc:docMk/>
            <pc:sldMk cId="2136820027" sldId="285"/>
            <ac:spMk id="41" creationId="{637B2035-1FCB-439A-B421-095E136C7E07}"/>
          </ac:spMkLst>
        </pc:spChg>
        <pc:spChg chg="add del">
          <ac:chgData name="Luminita Hagiu" userId="9d130b6f578602fa" providerId="LiveId" clId="{D4286E9B-8F88-4C47-9507-0C8329F0A8E3}" dt="2023-11-25T10:35:52.173" v="331" actId="26606"/>
          <ac:spMkLst>
            <pc:docMk/>
            <pc:sldMk cId="2136820027" sldId="285"/>
            <ac:spMk id="43" creationId="{4A2B4A10-ABAC-4F2C-AAD3-3D932E359657}"/>
          </ac:spMkLst>
        </pc:spChg>
        <pc:spChg chg="add del">
          <ac:chgData name="Luminita Hagiu" userId="9d130b6f578602fa" providerId="LiveId" clId="{D4286E9B-8F88-4C47-9507-0C8329F0A8E3}" dt="2023-11-25T10:35:52.173" v="331" actId="26606"/>
          <ac:spMkLst>
            <pc:docMk/>
            <pc:sldMk cId="2136820027" sldId="285"/>
            <ac:spMk id="45" creationId="{CF93DC6C-1BFD-4414-BF23-471C8831CA04}"/>
          </ac:spMkLst>
        </pc:spChg>
        <pc:spChg chg="add del">
          <ac:chgData name="Luminita Hagiu" userId="9d130b6f578602fa" providerId="LiveId" clId="{D4286E9B-8F88-4C47-9507-0C8329F0A8E3}" dt="2023-11-25T10:35:52.173" v="331" actId="26606"/>
          <ac:spMkLst>
            <pc:docMk/>
            <pc:sldMk cId="2136820027" sldId="285"/>
            <ac:spMk id="47" creationId="{001928A5-13A8-4372-8A77-BCAAE5553E6F}"/>
          </ac:spMkLst>
        </pc:spChg>
        <pc:spChg chg="add del">
          <ac:chgData name="Luminita Hagiu" userId="9d130b6f578602fa" providerId="LiveId" clId="{D4286E9B-8F88-4C47-9507-0C8329F0A8E3}" dt="2023-11-25T10:35:57.676" v="333" actId="26606"/>
          <ac:spMkLst>
            <pc:docMk/>
            <pc:sldMk cId="2136820027" sldId="285"/>
            <ac:spMk id="49" creationId="{04C21BAE-6866-4C7A-A7EC-C1B2E572D5BE}"/>
          </ac:spMkLst>
        </pc:spChg>
        <pc:spChg chg="add del">
          <ac:chgData name="Luminita Hagiu" userId="9d130b6f578602fa" providerId="LiveId" clId="{D4286E9B-8F88-4C47-9507-0C8329F0A8E3}" dt="2023-11-25T10:35:57.676" v="333" actId="26606"/>
          <ac:spMkLst>
            <pc:docMk/>
            <pc:sldMk cId="2136820027" sldId="285"/>
            <ac:spMk id="50" creationId="{7E7D0C94-08B4-48AE-8813-CC4D60294F42}"/>
          </ac:spMkLst>
        </pc:spChg>
        <pc:spChg chg="add del">
          <ac:chgData name="Luminita Hagiu" userId="9d130b6f578602fa" providerId="LiveId" clId="{D4286E9B-8F88-4C47-9507-0C8329F0A8E3}" dt="2023-11-25T10:35:57.676" v="333" actId="26606"/>
          <ac:spMkLst>
            <pc:docMk/>
            <pc:sldMk cId="2136820027" sldId="285"/>
            <ac:spMk id="51" creationId="{F0C518C2-0AA4-470C-87B9-9CBF428FBA25}"/>
          </ac:spMkLst>
        </pc:spChg>
        <pc:spChg chg="add del">
          <ac:chgData name="Luminita Hagiu" userId="9d130b6f578602fa" providerId="LiveId" clId="{D4286E9B-8F88-4C47-9507-0C8329F0A8E3}" dt="2023-11-25T10:36:00.632" v="335" actId="26606"/>
          <ac:spMkLst>
            <pc:docMk/>
            <pc:sldMk cId="2136820027" sldId="285"/>
            <ac:spMk id="53" creationId="{1841F680-B18F-481A-8D6E-9FD77379E8BF}"/>
          </ac:spMkLst>
        </pc:spChg>
        <pc:spChg chg="add del">
          <ac:chgData name="Luminita Hagiu" userId="9d130b6f578602fa" providerId="LiveId" clId="{D4286E9B-8F88-4C47-9507-0C8329F0A8E3}" dt="2023-11-25T10:36:00.632" v="335" actId="26606"/>
          <ac:spMkLst>
            <pc:docMk/>
            <pc:sldMk cId="2136820027" sldId="285"/>
            <ac:spMk id="54" creationId="{F74CA6A1-199E-4E0D-BF66-A552C7E598EA}"/>
          </ac:spMkLst>
        </pc:spChg>
        <pc:spChg chg="add del">
          <ac:chgData name="Luminita Hagiu" userId="9d130b6f578602fa" providerId="LiveId" clId="{D4286E9B-8F88-4C47-9507-0C8329F0A8E3}" dt="2023-11-25T10:36:00.632" v="335" actId="26606"/>
          <ac:spMkLst>
            <pc:docMk/>
            <pc:sldMk cId="2136820027" sldId="285"/>
            <ac:spMk id="55" creationId="{CF93DC6C-1BFD-4414-BF23-471C8831CA04}"/>
          </ac:spMkLst>
        </pc:spChg>
        <pc:spChg chg="add del">
          <ac:chgData name="Luminita Hagiu" userId="9d130b6f578602fa" providerId="LiveId" clId="{D4286E9B-8F88-4C47-9507-0C8329F0A8E3}" dt="2023-11-25T10:36:00.632" v="335" actId="26606"/>
          <ac:spMkLst>
            <pc:docMk/>
            <pc:sldMk cId="2136820027" sldId="285"/>
            <ac:spMk id="56" creationId="{96B5873C-FCDB-4D1E-80D6-01CF18832335}"/>
          </ac:spMkLst>
        </pc:spChg>
        <pc:spChg chg="add del">
          <ac:chgData name="Luminita Hagiu" userId="9d130b6f578602fa" providerId="LiveId" clId="{D4286E9B-8F88-4C47-9507-0C8329F0A8E3}" dt="2023-11-25T10:50:06.341" v="416" actId="26606"/>
          <ac:spMkLst>
            <pc:docMk/>
            <pc:sldMk cId="2136820027" sldId="285"/>
            <ac:spMk id="58" creationId="{7FF47CB7-972F-479F-A36D-9E72D26EC8DA}"/>
          </ac:spMkLst>
        </pc:spChg>
        <pc:spChg chg="add del">
          <ac:chgData name="Luminita Hagiu" userId="9d130b6f578602fa" providerId="LiveId" clId="{D4286E9B-8F88-4C47-9507-0C8329F0A8E3}" dt="2023-11-25T10:50:06.341" v="416" actId="26606"/>
          <ac:spMkLst>
            <pc:docMk/>
            <pc:sldMk cId="2136820027" sldId="285"/>
            <ac:spMk id="59" creationId="{0D153B68-5844-490D-8E67-F616D6D721CA}"/>
          </ac:spMkLst>
        </pc:spChg>
        <pc:spChg chg="add del">
          <ac:chgData name="Luminita Hagiu" userId="9d130b6f578602fa" providerId="LiveId" clId="{D4286E9B-8F88-4C47-9507-0C8329F0A8E3}" dt="2023-11-25T10:50:06.341" v="416" actId="26606"/>
          <ac:spMkLst>
            <pc:docMk/>
            <pc:sldMk cId="2136820027" sldId="285"/>
            <ac:spMk id="60" creationId="{C64E267B-3F5A-4357-9E7F-C5FBE5D3B1E0}"/>
          </ac:spMkLst>
        </pc:spChg>
        <pc:spChg chg="add del">
          <ac:chgData name="Luminita Hagiu" userId="9d130b6f578602fa" providerId="LiveId" clId="{D4286E9B-8F88-4C47-9507-0C8329F0A8E3}" dt="2023-11-25T10:54:20.166" v="498"/>
          <ac:spMkLst>
            <pc:docMk/>
            <pc:sldMk cId="2136820027" sldId="285"/>
            <ac:spMk id="62" creationId="{7FF47CB7-972F-479F-A36D-9E72D26EC8DA}"/>
          </ac:spMkLst>
        </pc:spChg>
        <pc:spChg chg="add del">
          <ac:chgData name="Luminita Hagiu" userId="9d130b6f578602fa" providerId="LiveId" clId="{D4286E9B-8F88-4C47-9507-0C8329F0A8E3}" dt="2023-11-25T10:54:20.166" v="498"/>
          <ac:spMkLst>
            <pc:docMk/>
            <pc:sldMk cId="2136820027" sldId="285"/>
            <ac:spMk id="63" creationId="{0D153B68-5844-490D-8E67-F616D6D721CA}"/>
          </ac:spMkLst>
        </pc:spChg>
        <pc:spChg chg="add del">
          <ac:chgData name="Luminita Hagiu" userId="9d130b6f578602fa" providerId="LiveId" clId="{D4286E9B-8F88-4C47-9507-0C8329F0A8E3}" dt="2023-11-25T10:54:20.166" v="498"/>
          <ac:spMkLst>
            <pc:docMk/>
            <pc:sldMk cId="2136820027" sldId="285"/>
            <ac:spMk id="64" creationId="{C64E267B-3F5A-4357-9E7F-C5FBE5D3B1E0}"/>
          </ac:spMkLst>
        </pc:spChg>
        <pc:spChg chg="add del">
          <ac:chgData name="Luminita Hagiu" userId="9d130b6f578602fa" providerId="LiveId" clId="{D4286E9B-8F88-4C47-9507-0C8329F0A8E3}" dt="2023-11-25T10:49:48.653" v="411" actId="26606"/>
          <ac:spMkLst>
            <pc:docMk/>
            <pc:sldMk cId="2136820027" sldId="285"/>
            <ac:spMk id="65" creationId="{04C21BAE-6866-4C7A-A7EC-C1B2E572D5BE}"/>
          </ac:spMkLst>
        </pc:spChg>
        <pc:spChg chg="add del">
          <ac:chgData name="Luminita Hagiu" userId="9d130b6f578602fa" providerId="LiveId" clId="{D4286E9B-8F88-4C47-9507-0C8329F0A8E3}" dt="2023-11-25T10:49:48.653" v="411" actId="26606"/>
          <ac:spMkLst>
            <pc:docMk/>
            <pc:sldMk cId="2136820027" sldId="285"/>
            <ac:spMk id="67" creationId="{7E7D0C94-08B4-48AE-8813-CC4D60294F42}"/>
          </ac:spMkLst>
        </pc:spChg>
        <pc:spChg chg="add del">
          <ac:chgData name="Luminita Hagiu" userId="9d130b6f578602fa" providerId="LiveId" clId="{D4286E9B-8F88-4C47-9507-0C8329F0A8E3}" dt="2023-11-25T10:49:48.653" v="411" actId="26606"/>
          <ac:spMkLst>
            <pc:docMk/>
            <pc:sldMk cId="2136820027" sldId="285"/>
            <ac:spMk id="69" creationId="{F0C518C2-0AA4-470C-87B9-9CBF428FBA25}"/>
          </ac:spMkLst>
        </pc:spChg>
        <pc:picChg chg="add del mod ord">
          <ac:chgData name="Luminita Hagiu" userId="9d130b6f578602fa" providerId="LiveId" clId="{D4286E9B-8F88-4C47-9507-0C8329F0A8E3}" dt="2023-11-25T10:40:04.289" v="337" actId="21"/>
          <ac:picMkLst>
            <pc:docMk/>
            <pc:sldMk cId="2136820027" sldId="285"/>
            <ac:picMk id="5" creationId="{14FDA537-EFB7-E1BB-BBBD-4FEEF01F87D6}"/>
          </ac:picMkLst>
        </pc:picChg>
        <pc:picChg chg="add del mod">
          <ac:chgData name="Luminita Hagiu" userId="9d130b6f578602fa" providerId="LiveId" clId="{D4286E9B-8F88-4C47-9507-0C8329F0A8E3}" dt="2023-11-25T10:49:16.961" v="408" actId="931"/>
          <ac:picMkLst>
            <pc:docMk/>
            <pc:sldMk cId="2136820027" sldId="285"/>
            <ac:picMk id="7" creationId="{BA30AE8F-2023-A5D6-04A6-8114A424E2A9}"/>
          </ac:picMkLst>
        </pc:picChg>
        <pc:picChg chg="add del mod ord">
          <ac:chgData name="Luminita Hagiu" userId="9d130b6f578602fa" providerId="LiveId" clId="{D4286E9B-8F88-4C47-9507-0C8329F0A8E3}" dt="2023-11-25T10:49:49.309" v="412" actId="931"/>
          <ac:picMkLst>
            <pc:docMk/>
            <pc:sldMk cId="2136820027" sldId="285"/>
            <ac:picMk id="11" creationId="{6AAABF51-13D5-615C-6D6C-8C878E384B32}"/>
          </ac:picMkLst>
        </pc:picChg>
        <pc:picChg chg="add del">
          <ac:chgData name="Luminita Hagiu" userId="9d130b6f578602fa" providerId="LiveId" clId="{D4286E9B-8F88-4C47-9507-0C8329F0A8E3}" dt="2023-11-25T10:29:02.653" v="310" actId="26606"/>
          <ac:picMkLst>
            <pc:docMk/>
            <pc:sldMk cId="2136820027" sldId="285"/>
            <ac:picMk id="14" creationId="{868C4EFE-BB69-46AE-66FE-C9F352F85D8C}"/>
          </ac:picMkLst>
        </pc:picChg>
        <pc:picChg chg="add mod">
          <ac:chgData name="Luminita Hagiu" userId="9d130b6f578602fa" providerId="LiveId" clId="{D4286E9B-8F88-4C47-9507-0C8329F0A8E3}" dt="2023-11-25T10:50:50.693" v="424" actId="1076"/>
          <ac:picMkLst>
            <pc:docMk/>
            <pc:sldMk cId="2136820027" sldId="285"/>
            <ac:picMk id="15" creationId="{DB293DEC-FC84-F4B7-77F8-2D58D47BA217}"/>
          </ac:picMkLst>
        </pc:picChg>
        <pc:picChg chg="add del">
          <ac:chgData name="Luminita Hagiu" userId="9d130b6f578602fa" providerId="LiveId" clId="{D4286E9B-8F88-4C47-9507-0C8329F0A8E3}" dt="2023-11-25T10:35:27.171" v="327" actId="21"/>
          <ac:picMkLst>
            <pc:docMk/>
            <pc:sldMk cId="2136820027" sldId="285"/>
            <ac:picMk id="21" creationId="{815F2644-0493-ABBE-5F9D-BB30CECE9319}"/>
          </ac:picMkLst>
        </pc:picChg>
      </pc:sldChg>
      <pc:sldChg chg="addSp delSp modSp mod setBg delDesignElem">
        <pc:chgData name="Luminita Hagiu" userId="9d130b6f578602fa" providerId="LiveId" clId="{D4286E9B-8F88-4C47-9507-0C8329F0A8E3}" dt="2023-11-25T10:54:20.166" v="498"/>
        <pc:sldMkLst>
          <pc:docMk/>
          <pc:sldMk cId="2264652770" sldId="286"/>
        </pc:sldMkLst>
        <pc:spChg chg="mod">
          <ac:chgData name="Luminita Hagiu" userId="9d130b6f578602fa" providerId="LiveId" clId="{D4286E9B-8F88-4C47-9507-0C8329F0A8E3}" dt="2023-11-25T10:54:20.166" v="498"/>
          <ac:spMkLst>
            <pc:docMk/>
            <pc:sldMk cId="2264652770" sldId="286"/>
            <ac:spMk id="2" creationId="{49152EF7-399B-4749-F7B6-B4745F0F20C0}"/>
          </ac:spMkLst>
        </pc:spChg>
        <pc:spChg chg="mod">
          <ac:chgData name="Luminita Hagiu" userId="9d130b6f578602fa" providerId="LiveId" clId="{D4286E9B-8F88-4C47-9507-0C8329F0A8E3}" dt="2023-11-25T10:50:57.085" v="426" actId="20577"/>
          <ac:spMkLst>
            <pc:docMk/>
            <pc:sldMk cId="2264652770" sldId="286"/>
            <ac:spMk id="3" creationId="{CFF089B3-B6D0-A040-1237-606E5AB4D83D}"/>
          </ac:spMkLst>
        </pc:spChg>
        <pc:spChg chg="add del">
          <ac:chgData name="Luminita Hagiu" userId="9d130b6f578602fa" providerId="LiveId" clId="{D4286E9B-8F88-4C47-9507-0C8329F0A8E3}" dt="2023-11-25T10:54:20.166" v="498"/>
          <ac:spMkLst>
            <pc:docMk/>
            <pc:sldMk cId="2264652770" sldId="286"/>
            <ac:spMk id="10" creationId="{B86AA2DA-281A-4806-8977-D617AEAC830F}"/>
          </ac:spMkLst>
        </pc:spChg>
        <pc:spChg chg="add del">
          <ac:chgData name="Luminita Hagiu" userId="9d130b6f578602fa" providerId="LiveId" clId="{D4286E9B-8F88-4C47-9507-0C8329F0A8E3}" dt="2023-11-25T10:54:20.166" v="498"/>
          <ac:spMkLst>
            <pc:docMk/>
            <pc:sldMk cId="2264652770" sldId="286"/>
            <ac:spMk id="12" creationId="{08A486C7-0A45-41E8-B7B3-6DF01BEAC7E2}"/>
          </ac:spMkLst>
        </pc:spChg>
        <pc:spChg chg="add del">
          <ac:chgData name="Luminita Hagiu" userId="9d130b6f578602fa" providerId="LiveId" clId="{D4286E9B-8F88-4C47-9507-0C8329F0A8E3}" dt="2023-11-25T10:54:20.166" v="498"/>
          <ac:spMkLst>
            <pc:docMk/>
            <pc:sldMk cId="2264652770" sldId="286"/>
            <ac:spMk id="14" creationId="{B7D3B4FC-79F4-47D2-9D79-DA876E6AD813}"/>
          </ac:spMkLst>
        </pc:spChg>
        <pc:picChg chg="add mod">
          <ac:chgData name="Luminita Hagiu" userId="9d130b6f578602fa" providerId="LiveId" clId="{D4286E9B-8F88-4C47-9507-0C8329F0A8E3}" dt="2023-11-25T10:43:55.314" v="350" actId="26606"/>
          <ac:picMkLst>
            <pc:docMk/>
            <pc:sldMk cId="2264652770" sldId="286"/>
            <ac:picMk id="5" creationId="{505B4A85-6C91-20D7-0224-57A73255CB3A}"/>
          </ac:picMkLst>
        </pc:picChg>
      </pc:sldChg>
      <pc:sldChg chg="addSp delSp modSp mod setBg delDesignElem">
        <pc:chgData name="Luminita Hagiu" userId="9d130b6f578602fa" providerId="LiveId" clId="{D4286E9B-8F88-4C47-9507-0C8329F0A8E3}" dt="2023-11-25T10:54:20.166" v="498"/>
        <pc:sldMkLst>
          <pc:docMk/>
          <pc:sldMk cId="2678865709" sldId="288"/>
        </pc:sldMkLst>
        <pc:spChg chg="mod">
          <ac:chgData name="Luminita Hagiu" userId="9d130b6f578602fa" providerId="LiveId" clId="{D4286E9B-8F88-4C47-9507-0C8329F0A8E3}" dt="2023-11-25T10:51:58.471" v="433" actId="26606"/>
          <ac:spMkLst>
            <pc:docMk/>
            <pc:sldMk cId="2678865709" sldId="288"/>
            <ac:spMk id="2" creationId="{E8052805-0083-66A8-F44D-AFDF0103F491}"/>
          </ac:spMkLst>
        </pc:spChg>
        <pc:spChg chg="mod ord">
          <ac:chgData name="Luminita Hagiu" userId="9d130b6f578602fa" providerId="LiveId" clId="{D4286E9B-8F88-4C47-9507-0C8329F0A8E3}" dt="2023-11-25T10:52:53.637" v="449" actId="20577"/>
          <ac:spMkLst>
            <pc:docMk/>
            <pc:sldMk cId="2678865709" sldId="288"/>
            <ac:spMk id="3" creationId="{EE61749D-44F8-2DC8-46B4-3176B769EBD3}"/>
          </ac:spMkLst>
        </pc:spChg>
        <pc:spChg chg="add del">
          <ac:chgData name="Luminita Hagiu" userId="9d130b6f578602fa" providerId="LiveId" clId="{D4286E9B-8F88-4C47-9507-0C8329F0A8E3}" dt="2023-11-25T10:54:20.166" v="498"/>
          <ac:spMkLst>
            <pc:docMk/>
            <pc:sldMk cId="2678865709" sldId="288"/>
            <ac:spMk id="10" creationId="{1841F680-B18F-481A-8D6E-9FD77379E8BF}"/>
          </ac:spMkLst>
        </pc:spChg>
        <pc:spChg chg="add del">
          <ac:chgData name="Luminita Hagiu" userId="9d130b6f578602fa" providerId="LiveId" clId="{D4286E9B-8F88-4C47-9507-0C8329F0A8E3}" dt="2023-11-25T10:54:20.166" v="498"/>
          <ac:spMkLst>
            <pc:docMk/>
            <pc:sldMk cId="2678865709" sldId="288"/>
            <ac:spMk id="12" creationId="{F74CA6A1-199E-4E0D-BF66-A552C7E598EA}"/>
          </ac:spMkLst>
        </pc:spChg>
        <pc:spChg chg="add del">
          <ac:chgData name="Luminita Hagiu" userId="9d130b6f578602fa" providerId="LiveId" clId="{D4286E9B-8F88-4C47-9507-0C8329F0A8E3}" dt="2023-11-25T10:54:20.166" v="498"/>
          <ac:spMkLst>
            <pc:docMk/>
            <pc:sldMk cId="2678865709" sldId="288"/>
            <ac:spMk id="14" creationId="{CF93DC6C-1BFD-4414-BF23-471C8831CA04}"/>
          </ac:spMkLst>
        </pc:spChg>
        <pc:spChg chg="add del">
          <ac:chgData name="Luminita Hagiu" userId="9d130b6f578602fa" providerId="LiveId" clId="{D4286E9B-8F88-4C47-9507-0C8329F0A8E3}" dt="2023-11-25T10:54:20.166" v="498"/>
          <ac:spMkLst>
            <pc:docMk/>
            <pc:sldMk cId="2678865709" sldId="288"/>
            <ac:spMk id="16" creationId="{96B5873C-FCDB-4D1E-80D6-01CF18832335}"/>
          </ac:spMkLst>
        </pc:spChg>
        <pc:picChg chg="add mod">
          <ac:chgData name="Luminita Hagiu" userId="9d130b6f578602fa" providerId="LiveId" clId="{D4286E9B-8F88-4C47-9507-0C8329F0A8E3}" dt="2023-11-25T10:51:58.471" v="433" actId="26606"/>
          <ac:picMkLst>
            <pc:docMk/>
            <pc:sldMk cId="2678865709" sldId="288"/>
            <ac:picMk id="5" creationId="{14613182-0E6D-F621-B175-C9A0EA7FD8A4}"/>
          </ac:picMkLst>
        </pc:picChg>
      </pc:sldChg>
      <pc:sldChg chg="addSp delSp modSp mod setBg delDesignElem">
        <pc:chgData name="Luminita Hagiu" userId="9d130b6f578602fa" providerId="LiveId" clId="{D4286E9B-8F88-4C47-9507-0C8329F0A8E3}" dt="2023-11-25T10:57:18.759" v="517" actId="14100"/>
        <pc:sldMkLst>
          <pc:docMk/>
          <pc:sldMk cId="1164354052" sldId="290"/>
        </pc:sldMkLst>
        <pc:spChg chg="mod ord">
          <ac:chgData name="Luminita Hagiu" userId="9d130b6f578602fa" providerId="LiveId" clId="{D4286E9B-8F88-4C47-9507-0C8329F0A8E3}" dt="2023-11-25T10:57:18.759" v="517" actId="14100"/>
          <ac:spMkLst>
            <pc:docMk/>
            <pc:sldMk cId="1164354052" sldId="290"/>
            <ac:spMk id="4" creationId="{0ABF5022-022F-A8B5-C4A6-5096565D3202}"/>
          </ac:spMkLst>
        </pc:spChg>
        <pc:spChg chg="add del">
          <ac:chgData name="Luminita Hagiu" userId="9d130b6f578602fa" providerId="LiveId" clId="{D4286E9B-8F88-4C47-9507-0C8329F0A8E3}" dt="2023-11-25T10:54:18.956" v="496" actId="26606"/>
          <ac:spMkLst>
            <pc:docMk/>
            <pc:sldMk cId="1164354052" sldId="290"/>
            <ac:spMk id="6" creationId="{BA75F4A0-FEAF-4F1B-9C48-7688BF9D4148}"/>
          </ac:spMkLst>
        </pc:spChg>
        <pc:spChg chg="add del">
          <ac:chgData name="Luminita Hagiu" userId="9d130b6f578602fa" providerId="LiveId" clId="{D4286E9B-8F88-4C47-9507-0C8329F0A8E3}" dt="2023-11-25T10:54:18.956" v="496" actId="26606"/>
          <ac:spMkLst>
            <pc:docMk/>
            <pc:sldMk cId="1164354052" sldId="290"/>
            <ac:spMk id="7" creationId="{F1EC79F3-0DE6-47BA-9C5C-039C54F4AC27}"/>
          </ac:spMkLst>
        </pc:spChg>
        <pc:spChg chg="add del">
          <ac:chgData name="Luminita Hagiu" userId="9d130b6f578602fa" providerId="LiveId" clId="{D4286E9B-8F88-4C47-9507-0C8329F0A8E3}" dt="2023-11-25T10:54:30.453" v="500"/>
          <ac:spMkLst>
            <pc:docMk/>
            <pc:sldMk cId="1164354052" sldId="290"/>
            <ac:spMk id="9" creationId="{D819EC06-95FA-4182-A069-1FA626C7A0F2}"/>
          </ac:spMkLst>
        </pc:spChg>
        <pc:spChg chg="add del">
          <ac:chgData name="Luminita Hagiu" userId="9d130b6f578602fa" providerId="LiveId" clId="{D4286E9B-8F88-4C47-9507-0C8329F0A8E3}" dt="2023-11-25T10:54:30.453" v="500"/>
          <ac:spMkLst>
            <pc:docMk/>
            <pc:sldMk cId="1164354052" sldId="290"/>
            <ac:spMk id="11" creationId="{18EB1A4A-D79A-42CF-8F0E-83C097672B01}"/>
          </ac:spMkLst>
        </pc:spChg>
        <pc:spChg chg="add del">
          <ac:chgData name="Luminita Hagiu" userId="9d130b6f578602fa" providerId="LiveId" clId="{D4286E9B-8F88-4C47-9507-0C8329F0A8E3}" dt="2023-11-25T10:54:18.956" v="496" actId="26606"/>
          <ac:spMkLst>
            <pc:docMk/>
            <pc:sldMk cId="1164354052" sldId="290"/>
            <ac:spMk id="13" creationId="{C86C2B07-2A41-4CB1-9C51-F037AF41765C}"/>
          </ac:spMkLst>
        </pc:spChg>
        <pc:spChg chg="add del">
          <ac:chgData name="Luminita Hagiu" userId="9d130b6f578602fa" providerId="LiveId" clId="{D4286E9B-8F88-4C47-9507-0C8329F0A8E3}" dt="2023-11-25T10:54:18.956" v="496" actId="26606"/>
          <ac:spMkLst>
            <pc:docMk/>
            <pc:sldMk cId="1164354052" sldId="290"/>
            <ac:spMk id="15" creationId="{A3F67AAC-C977-4759-A5C8-6BC998F963D3}"/>
          </ac:spMkLst>
        </pc:spChg>
        <pc:spChg chg="add del">
          <ac:chgData name="Luminita Hagiu" userId="9d130b6f578602fa" providerId="LiveId" clId="{D4286E9B-8F88-4C47-9507-0C8329F0A8E3}" dt="2023-11-25T10:53:22.862" v="454" actId="26606"/>
          <ac:spMkLst>
            <pc:docMk/>
            <pc:sldMk cId="1164354052" sldId="290"/>
            <ac:spMk id="16" creationId="{04C21BAE-6866-4C7A-A7EC-C1B2E572D5BE}"/>
          </ac:spMkLst>
        </pc:spChg>
        <pc:spChg chg="add del">
          <ac:chgData name="Luminita Hagiu" userId="9d130b6f578602fa" providerId="LiveId" clId="{D4286E9B-8F88-4C47-9507-0C8329F0A8E3}" dt="2023-11-25T10:57:01.032" v="513" actId="26606"/>
          <ac:spMkLst>
            <pc:docMk/>
            <pc:sldMk cId="1164354052" sldId="290"/>
            <ac:spMk id="17" creationId="{1A44C337-3893-4B29-A265-B1329150B6AA}"/>
          </ac:spMkLst>
        </pc:spChg>
        <pc:spChg chg="add del">
          <ac:chgData name="Luminita Hagiu" userId="9d130b6f578602fa" providerId="LiveId" clId="{D4286E9B-8F88-4C47-9507-0C8329F0A8E3}" dt="2023-11-25T10:53:22.862" v="454" actId="26606"/>
          <ac:spMkLst>
            <pc:docMk/>
            <pc:sldMk cId="1164354052" sldId="290"/>
            <ac:spMk id="18" creationId="{7E7D0C94-08B4-48AE-8813-CC4D60294F42}"/>
          </ac:spMkLst>
        </pc:spChg>
        <pc:spChg chg="add del">
          <ac:chgData name="Luminita Hagiu" userId="9d130b6f578602fa" providerId="LiveId" clId="{D4286E9B-8F88-4C47-9507-0C8329F0A8E3}" dt="2023-11-25T10:53:22.862" v="454" actId="26606"/>
          <ac:spMkLst>
            <pc:docMk/>
            <pc:sldMk cId="1164354052" sldId="290"/>
            <ac:spMk id="20" creationId="{F0C518C2-0AA4-470C-87B9-9CBF428FBA25}"/>
          </ac:spMkLst>
        </pc:spChg>
        <pc:spChg chg="add del">
          <ac:chgData name="Luminita Hagiu" userId="9d130b6f578602fa" providerId="LiveId" clId="{D4286E9B-8F88-4C47-9507-0C8329F0A8E3}" dt="2023-11-25T10:57:01.032" v="513" actId="26606"/>
          <ac:spMkLst>
            <pc:docMk/>
            <pc:sldMk cId="1164354052" sldId="290"/>
            <ac:spMk id="47" creationId="{AA5CD610-ED7C-4CED-A9A1-174432C88AF8}"/>
          </ac:spMkLst>
        </pc:spChg>
        <pc:spChg chg="add del">
          <ac:chgData name="Luminita Hagiu" userId="9d130b6f578602fa" providerId="LiveId" clId="{D4286E9B-8F88-4C47-9507-0C8329F0A8E3}" dt="2023-11-25T10:57:01.032" v="513" actId="26606"/>
          <ac:spMkLst>
            <pc:docMk/>
            <pc:sldMk cId="1164354052" sldId="290"/>
            <ac:spMk id="49" creationId="{0C4379BF-8C7A-480A-BC36-DA55D92A9356}"/>
          </ac:spMkLst>
        </pc:spChg>
        <pc:spChg chg="add">
          <ac:chgData name="Luminita Hagiu" userId="9d130b6f578602fa" providerId="LiveId" clId="{D4286E9B-8F88-4C47-9507-0C8329F0A8E3}" dt="2023-11-25T10:57:01.032" v="513" actId="26606"/>
          <ac:spMkLst>
            <pc:docMk/>
            <pc:sldMk cId="1164354052" sldId="290"/>
            <ac:spMk id="54" creationId="{23C7736A-5A08-4021-9AB6-390DFF506AA8}"/>
          </ac:spMkLst>
        </pc:spChg>
        <pc:spChg chg="add">
          <ac:chgData name="Luminita Hagiu" userId="9d130b6f578602fa" providerId="LiveId" clId="{D4286E9B-8F88-4C47-9507-0C8329F0A8E3}" dt="2023-11-25T10:57:01.032" v="513" actId="26606"/>
          <ac:spMkLst>
            <pc:docMk/>
            <pc:sldMk cId="1164354052" sldId="290"/>
            <ac:spMk id="56" creationId="{433DF4D3-8A35-461A-ABE0-F56B78A1371F}"/>
          </ac:spMkLst>
        </pc:spChg>
        <pc:grpChg chg="add del">
          <ac:chgData name="Luminita Hagiu" userId="9d130b6f578602fa" providerId="LiveId" clId="{D4286E9B-8F88-4C47-9507-0C8329F0A8E3}" dt="2023-11-25T10:57:01.032" v="513" actId="26606"/>
          <ac:grpSpMkLst>
            <pc:docMk/>
            <pc:sldMk cId="1164354052" sldId="290"/>
            <ac:grpSpMk id="19" creationId="{81E0B358-1267-4844-8B3D-B7A279B4175A}"/>
          </ac:grpSpMkLst>
        </pc:grpChg>
        <pc:grpChg chg="add del">
          <ac:chgData name="Luminita Hagiu" userId="9d130b6f578602fa" providerId="LiveId" clId="{D4286E9B-8F88-4C47-9507-0C8329F0A8E3}" dt="2023-11-25T10:57:01.032" v="513" actId="26606"/>
          <ac:grpSpMkLst>
            <pc:docMk/>
            <pc:sldMk cId="1164354052" sldId="290"/>
            <ac:grpSpMk id="33" creationId="{AF44CA9C-80E8-44E1-A79C-D6EBFC73BCA0}"/>
          </ac:grpSpMkLst>
        </pc:grpChg>
        <pc:picChg chg="add del mod">
          <ac:chgData name="Luminita Hagiu" userId="9d130b6f578602fa" providerId="LiveId" clId="{D4286E9B-8F88-4C47-9507-0C8329F0A8E3}" dt="2023-11-25T10:53:23.758" v="455" actId="931"/>
          <ac:picMkLst>
            <pc:docMk/>
            <pc:sldMk cId="1164354052" sldId="290"/>
            <ac:picMk id="3" creationId="{CA17D462-2215-1B84-A21D-8907237A65E7}"/>
          </ac:picMkLst>
        </pc:picChg>
        <pc:picChg chg="add del mod">
          <ac:chgData name="Luminita Hagiu" userId="9d130b6f578602fa" providerId="LiveId" clId="{D4286E9B-8F88-4C47-9507-0C8329F0A8E3}" dt="2023-11-25T10:55:22.190" v="502" actId="21"/>
          <ac:picMkLst>
            <pc:docMk/>
            <pc:sldMk cId="1164354052" sldId="290"/>
            <ac:picMk id="8" creationId="{62F3D193-4D3F-6DD8-72C2-1A6C9B34987E}"/>
          </ac:picMkLst>
        </pc:picChg>
        <pc:picChg chg="add mod">
          <ac:chgData name="Luminita Hagiu" userId="9d130b6f578602fa" providerId="LiveId" clId="{D4286E9B-8F88-4C47-9507-0C8329F0A8E3}" dt="2023-11-25T10:57:01.032" v="513" actId="26606"/>
          <ac:picMkLst>
            <pc:docMk/>
            <pc:sldMk cId="1164354052" sldId="290"/>
            <ac:picMk id="12" creationId="{6B5F0A8F-CA8B-99B8-E436-83CB1BD1CE9A}"/>
          </ac:picMkLst>
        </pc:picChg>
      </pc:sldChg>
      <pc:sldChg chg="addSp delSp modSp mod delDesignElem">
        <pc:chgData name="Luminita Hagiu" userId="9d130b6f578602fa" providerId="LiveId" clId="{D4286E9B-8F88-4C47-9507-0C8329F0A8E3}" dt="2023-11-25T10:58:58.911" v="524" actId="27636"/>
        <pc:sldMkLst>
          <pc:docMk/>
          <pc:sldMk cId="2908219459" sldId="291"/>
        </pc:sldMkLst>
        <pc:spChg chg="mod">
          <ac:chgData name="Luminita Hagiu" userId="9d130b6f578602fa" providerId="LiveId" clId="{D4286E9B-8F88-4C47-9507-0C8329F0A8E3}" dt="2023-11-25T10:58:58.911" v="524" actId="27636"/>
          <ac:spMkLst>
            <pc:docMk/>
            <pc:sldMk cId="2908219459" sldId="291"/>
            <ac:spMk id="3" creationId="{3F995E02-5D63-2ADE-A826-0A76C00DF221}"/>
          </ac:spMkLst>
        </pc:spChg>
        <pc:spChg chg="add del">
          <ac:chgData name="Luminita Hagiu" userId="9d130b6f578602fa" providerId="LiveId" clId="{D4286E9B-8F88-4C47-9507-0C8329F0A8E3}" dt="2023-11-25T10:58:46.269" v="519" actId="26606"/>
          <ac:spMkLst>
            <pc:docMk/>
            <pc:sldMk cId="2908219459" sldId="291"/>
            <ac:spMk id="8" creationId="{67CEDE2E-C8CD-424B-A0AB-9CDDD3A438DC}"/>
          </ac:spMkLst>
        </pc:spChg>
        <pc:spChg chg="add del">
          <ac:chgData name="Luminita Hagiu" userId="9d130b6f578602fa" providerId="LiveId" clId="{D4286E9B-8F88-4C47-9507-0C8329F0A8E3}" dt="2023-11-25T10:58:46.269" v="519" actId="26606"/>
          <ac:spMkLst>
            <pc:docMk/>
            <pc:sldMk cId="2908219459" sldId="291"/>
            <ac:spMk id="10" creationId="{2AEC738E-E912-420C-B0E2-17A69DF32222}"/>
          </ac:spMkLst>
        </pc:spChg>
        <pc:spChg chg="add del">
          <ac:chgData name="Luminita Hagiu" userId="9d130b6f578602fa" providerId="LiveId" clId="{D4286E9B-8F88-4C47-9507-0C8329F0A8E3}" dt="2023-11-25T10:58:46.269" v="519" actId="26606"/>
          <ac:spMkLst>
            <pc:docMk/>
            <pc:sldMk cId="2908219459" sldId="291"/>
            <ac:spMk id="12" creationId="{18875E3E-9B19-48D9-A325-5E154ACFD0D5}"/>
          </ac:spMkLst>
        </pc:spChg>
        <pc:spChg chg="add">
          <ac:chgData name="Luminita Hagiu" userId="9d130b6f578602fa" providerId="LiveId" clId="{D4286E9B-8F88-4C47-9507-0C8329F0A8E3}" dt="2023-11-25T10:58:46.269" v="519" actId="26606"/>
          <ac:spMkLst>
            <pc:docMk/>
            <pc:sldMk cId="2908219459" sldId="291"/>
            <ac:spMk id="17" creationId="{5D13CC36-B950-4F02-9BAF-9A7EB267398C}"/>
          </ac:spMkLst>
        </pc:spChg>
        <pc:spChg chg="add">
          <ac:chgData name="Luminita Hagiu" userId="9d130b6f578602fa" providerId="LiveId" clId="{D4286E9B-8F88-4C47-9507-0C8329F0A8E3}" dt="2023-11-25T10:58:46.269" v="519" actId="26606"/>
          <ac:spMkLst>
            <pc:docMk/>
            <pc:sldMk cId="2908219459" sldId="291"/>
            <ac:spMk id="19" creationId="{D1BDED99-B35B-4FEE-A274-8E8DB6FEEECF}"/>
          </ac:spMkLst>
        </pc:spChg>
        <pc:picChg chg="add mod">
          <ac:chgData name="Luminita Hagiu" userId="9d130b6f578602fa" providerId="LiveId" clId="{D4286E9B-8F88-4C47-9507-0C8329F0A8E3}" dt="2023-11-25T10:58:46.269" v="519" actId="26606"/>
          <ac:picMkLst>
            <pc:docMk/>
            <pc:sldMk cId="2908219459" sldId="291"/>
            <ac:picMk id="4" creationId="{C6215AB9-9375-244B-BFEE-7813C38F6A8C}"/>
          </ac:picMkLst>
        </pc:picChg>
      </pc:sldChg>
      <pc:sldChg chg="addSp delSp modSp mod delDesignElem">
        <pc:chgData name="Luminita Hagiu" userId="9d130b6f578602fa" providerId="LiveId" clId="{D4286E9B-8F88-4C47-9507-0C8329F0A8E3}" dt="2023-11-25T11:02:20.372" v="533" actId="27636"/>
        <pc:sldMkLst>
          <pc:docMk/>
          <pc:sldMk cId="1172725205" sldId="292"/>
        </pc:sldMkLst>
        <pc:spChg chg="mod ord">
          <ac:chgData name="Luminita Hagiu" userId="9d130b6f578602fa" providerId="LiveId" clId="{D4286E9B-8F88-4C47-9507-0C8329F0A8E3}" dt="2023-11-25T11:02:20.372" v="533" actId="27636"/>
          <ac:spMkLst>
            <pc:docMk/>
            <pc:sldMk cId="1172725205" sldId="292"/>
            <ac:spMk id="3" creationId="{4F9BED42-0D1D-947A-1460-C9EE49B50342}"/>
          </ac:spMkLst>
        </pc:spChg>
        <pc:spChg chg="add del">
          <ac:chgData name="Luminita Hagiu" userId="9d130b6f578602fa" providerId="LiveId" clId="{D4286E9B-8F88-4C47-9507-0C8329F0A8E3}" dt="2023-11-25T11:02:05.337" v="528" actId="26606"/>
          <ac:spMkLst>
            <pc:docMk/>
            <pc:sldMk cId="1172725205" sldId="292"/>
            <ac:spMk id="8" creationId="{C9A36457-A5F4-4103-A443-02581C09185B}"/>
          </ac:spMkLst>
        </pc:spChg>
        <pc:spChg chg="add del">
          <ac:chgData name="Luminita Hagiu" userId="9d130b6f578602fa" providerId="LiveId" clId="{D4286E9B-8F88-4C47-9507-0C8329F0A8E3}" dt="2023-11-25T11:02:05.337" v="528" actId="26606"/>
          <ac:spMkLst>
            <pc:docMk/>
            <pc:sldMk cId="1172725205" sldId="292"/>
            <ac:spMk id="10" creationId="{35C685BF-E9A7-4525-ABF3-CCC2EAC37E6E}"/>
          </ac:spMkLst>
        </pc:spChg>
        <pc:spChg chg="add del">
          <ac:chgData name="Luminita Hagiu" userId="9d130b6f578602fa" providerId="LiveId" clId="{D4286E9B-8F88-4C47-9507-0C8329F0A8E3}" dt="2023-11-25T11:02:05.337" v="528" actId="26606"/>
          <ac:spMkLst>
            <pc:docMk/>
            <pc:sldMk cId="1172725205" sldId="292"/>
            <ac:spMk id="12" creationId="{C87A8A8A-B020-4F46-8329-D75799D71B76}"/>
          </ac:spMkLst>
        </pc:spChg>
        <pc:spChg chg="add del">
          <ac:chgData name="Luminita Hagiu" userId="9d130b6f578602fa" providerId="LiveId" clId="{D4286E9B-8F88-4C47-9507-0C8329F0A8E3}" dt="2023-11-25T11:02:05.327" v="527" actId="26606"/>
          <ac:spMkLst>
            <pc:docMk/>
            <pc:sldMk cId="1172725205" sldId="292"/>
            <ac:spMk id="17" creationId="{9CBA58E7-9A9C-4C81-A025-88F5595B1AA5}"/>
          </ac:spMkLst>
        </pc:spChg>
        <pc:spChg chg="add del">
          <ac:chgData name="Luminita Hagiu" userId="9d130b6f578602fa" providerId="LiveId" clId="{D4286E9B-8F88-4C47-9507-0C8329F0A8E3}" dt="2023-11-25T11:02:05.327" v="527" actId="26606"/>
          <ac:spMkLst>
            <pc:docMk/>
            <pc:sldMk cId="1172725205" sldId="292"/>
            <ac:spMk id="19" creationId="{BAD1FD00-072F-41B1-A5C3-D9E51FFF2F03}"/>
          </ac:spMkLst>
        </pc:spChg>
        <pc:spChg chg="add del">
          <ac:chgData name="Luminita Hagiu" userId="9d130b6f578602fa" providerId="LiveId" clId="{D4286E9B-8F88-4C47-9507-0C8329F0A8E3}" dt="2023-11-25T11:02:05.327" v="527" actId="26606"/>
          <ac:spMkLst>
            <pc:docMk/>
            <pc:sldMk cId="1172725205" sldId="292"/>
            <ac:spMk id="21" creationId="{3B9FD11D-7561-43C8-BE54-00D7DCF0E211}"/>
          </ac:spMkLst>
        </pc:spChg>
        <pc:spChg chg="add del">
          <ac:chgData name="Luminita Hagiu" userId="9d130b6f578602fa" providerId="LiveId" clId="{D4286E9B-8F88-4C47-9507-0C8329F0A8E3}" dt="2023-11-25T11:02:05.327" v="527" actId="26606"/>
          <ac:spMkLst>
            <pc:docMk/>
            <pc:sldMk cId="1172725205" sldId="292"/>
            <ac:spMk id="23" creationId="{6BFFEA99-E831-4C3B-8D16-0EA4AB33FFCA}"/>
          </ac:spMkLst>
        </pc:spChg>
        <pc:spChg chg="add">
          <ac:chgData name="Luminita Hagiu" userId="9d130b6f578602fa" providerId="LiveId" clId="{D4286E9B-8F88-4C47-9507-0C8329F0A8E3}" dt="2023-11-25T11:02:05.337" v="528" actId="26606"/>
          <ac:spMkLst>
            <pc:docMk/>
            <pc:sldMk cId="1172725205" sldId="292"/>
            <ac:spMk id="25" creationId="{7666DE11-17E1-4DC7-B2B7-6DA2E6A9CE8B}"/>
          </ac:spMkLst>
        </pc:spChg>
        <pc:spChg chg="add">
          <ac:chgData name="Luminita Hagiu" userId="9d130b6f578602fa" providerId="LiveId" clId="{D4286E9B-8F88-4C47-9507-0C8329F0A8E3}" dt="2023-11-25T11:02:05.337" v="528" actId="26606"/>
          <ac:spMkLst>
            <pc:docMk/>
            <pc:sldMk cId="1172725205" sldId="292"/>
            <ac:spMk id="26" creationId="{B52E493E-0B27-4F3C-AA01-17F0A2564112}"/>
          </ac:spMkLst>
        </pc:spChg>
        <pc:picChg chg="add mod">
          <ac:chgData name="Luminita Hagiu" userId="9d130b6f578602fa" providerId="LiveId" clId="{D4286E9B-8F88-4C47-9507-0C8329F0A8E3}" dt="2023-11-25T11:02:05.337" v="528" actId="26606"/>
          <ac:picMkLst>
            <pc:docMk/>
            <pc:sldMk cId="1172725205" sldId="292"/>
            <ac:picMk id="4" creationId="{98312872-BE94-9A1C-A4D1-369282301BC5}"/>
          </ac:picMkLst>
        </pc:picChg>
      </pc:sldChg>
      <pc:sldChg chg="addSp delSp modSp mod delDesignElem">
        <pc:chgData name="Luminita Hagiu" userId="9d130b6f578602fa" providerId="LiveId" clId="{D4286E9B-8F88-4C47-9507-0C8329F0A8E3}" dt="2023-11-25T11:04:18.924" v="545" actId="1076"/>
        <pc:sldMkLst>
          <pc:docMk/>
          <pc:sldMk cId="2411428952" sldId="293"/>
        </pc:sldMkLst>
        <pc:spChg chg="mod">
          <ac:chgData name="Luminita Hagiu" userId="9d130b6f578602fa" providerId="LiveId" clId="{D4286E9B-8F88-4C47-9507-0C8329F0A8E3}" dt="2023-11-25T11:04:04.747" v="540" actId="27636"/>
          <ac:spMkLst>
            <pc:docMk/>
            <pc:sldMk cId="2411428952" sldId="293"/>
            <ac:spMk id="2" creationId="{9C702150-6ACE-739B-37C7-2DFC40F5DE7E}"/>
          </ac:spMkLst>
        </pc:spChg>
        <pc:spChg chg="mod">
          <ac:chgData name="Luminita Hagiu" userId="9d130b6f578602fa" providerId="LiveId" clId="{D4286E9B-8F88-4C47-9507-0C8329F0A8E3}" dt="2023-11-25T11:04:18.924" v="545" actId="1076"/>
          <ac:spMkLst>
            <pc:docMk/>
            <pc:sldMk cId="2411428952" sldId="293"/>
            <ac:spMk id="3" creationId="{26DB62E6-D623-0BE6-14C2-343018F3930A}"/>
          </ac:spMkLst>
        </pc:spChg>
        <pc:spChg chg="add del">
          <ac:chgData name="Luminita Hagiu" userId="9d130b6f578602fa" providerId="LiveId" clId="{D4286E9B-8F88-4C47-9507-0C8329F0A8E3}" dt="2023-11-25T11:03:50.170" v="535" actId="26606"/>
          <ac:spMkLst>
            <pc:docMk/>
            <pc:sldMk cId="2411428952" sldId="293"/>
            <ac:spMk id="8" creationId="{00A0D747-F38B-4A99-9985-62CE8C24765F}"/>
          </ac:spMkLst>
        </pc:spChg>
        <pc:spChg chg="add del">
          <ac:chgData name="Luminita Hagiu" userId="9d130b6f578602fa" providerId="LiveId" clId="{D4286E9B-8F88-4C47-9507-0C8329F0A8E3}" dt="2023-11-25T11:03:50.170" v="535" actId="26606"/>
          <ac:spMkLst>
            <pc:docMk/>
            <pc:sldMk cId="2411428952" sldId="293"/>
            <ac:spMk id="10" creationId="{3D1BF32B-6CA3-4695-8A0C-1AC789B58D94}"/>
          </ac:spMkLst>
        </pc:spChg>
        <pc:spChg chg="add">
          <ac:chgData name="Luminita Hagiu" userId="9d130b6f578602fa" providerId="LiveId" clId="{D4286E9B-8F88-4C47-9507-0C8329F0A8E3}" dt="2023-11-25T11:03:50.170" v="535" actId="26606"/>
          <ac:spMkLst>
            <pc:docMk/>
            <pc:sldMk cId="2411428952" sldId="293"/>
            <ac:spMk id="15" creationId="{04C21BAE-6866-4C7A-A7EC-C1B2E572D5BE}"/>
          </ac:spMkLst>
        </pc:spChg>
        <pc:spChg chg="add">
          <ac:chgData name="Luminita Hagiu" userId="9d130b6f578602fa" providerId="LiveId" clId="{D4286E9B-8F88-4C47-9507-0C8329F0A8E3}" dt="2023-11-25T11:03:50.170" v="535" actId="26606"/>
          <ac:spMkLst>
            <pc:docMk/>
            <pc:sldMk cId="2411428952" sldId="293"/>
            <ac:spMk id="17" creationId="{7E7D0C94-08B4-48AE-8813-CC4D60294F42}"/>
          </ac:spMkLst>
        </pc:spChg>
        <pc:spChg chg="add">
          <ac:chgData name="Luminita Hagiu" userId="9d130b6f578602fa" providerId="LiveId" clId="{D4286E9B-8F88-4C47-9507-0C8329F0A8E3}" dt="2023-11-25T11:03:50.170" v="535" actId="26606"/>
          <ac:spMkLst>
            <pc:docMk/>
            <pc:sldMk cId="2411428952" sldId="293"/>
            <ac:spMk id="19" creationId="{F0C518C2-0AA4-470C-87B9-9CBF428FBA25}"/>
          </ac:spMkLst>
        </pc:spChg>
        <pc:picChg chg="add mod ord">
          <ac:chgData name="Luminita Hagiu" userId="9d130b6f578602fa" providerId="LiveId" clId="{D4286E9B-8F88-4C47-9507-0C8329F0A8E3}" dt="2023-11-25T11:03:50.170" v="535" actId="26606"/>
          <ac:picMkLst>
            <pc:docMk/>
            <pc:sldMk cId="2411428952" sldId="293"/>
            <ac:picMk id="5" creationId="{69FF81BA-DE53-B01A-2CB1-93802B80F35B}"/>
          </ac:picMkLst>
        </pc:picChg>
      </pc:sldChg>
      <pc:sldChg chg="addSp delSp modSp mod delDesignElem">
        <pc:chgData name="Luminita Hagiu" userId="9d130b6f578602fa" providerId="LiveId" clId="{D4286E9B-8F88-4C47-9507-0C8329F0A8E3}" dt="2023-11-25T11:05:23.554" v="557" actId="14100"/>
        <pc:sldMkLst>
          <pc:docMk/>
          <pc:sldMk cId="1229726675" sldId="294"/>
        </pc:sldMkLst>
        <pc:spChg chg="mod ord">
          <ac:chgData name="Luminita Hagiu" userId="9d130b6f578602fa" providerId="LiveId" clId="{D4286E9B-8F88-4C47-9507-0C8329F0A8E3}" dt="2023-11-25T11:05:23.554" v="557" actId="14100"/>
          <ac:spMkLst>
            <pc:docMk/>
            <pc:sldMk cId="1229726675" sldId="294"/>
            <ac:spMk id="3" creationId="{B3C84B32-3433-2C84-6795-3A39A1159B0A}"/>
          </ac:spMkLst>
        </pc:spChg>
        <pc:spChg chg="add del">
          <ac:chgData name="Luminita Hagiu" userId="9d130b6f578602fa" providerId="LiveId" clId="{D4286E9B-8F88-4C47-9507-0C8329F0A8E3}" dt="2023-11-25T11:04:50.425" v="551" actId="26606"/>
          <ac:spMkLst>
            <pc:docMk/>
            <pc:sldMk cId="1229726675" sldId="294"/>
            <ac:spMk id="8" creationId="{F08304E7-27B9-4B32-B734-39819455AB99}"/>
          </ac:spMkLst>
        </pc:spChg>
        <pc:spChg chg="add del">
          <ac:chgData name="Luminita Hagiu" userId="9d130b6f578602fa" providerId="LiveId" clId="{D4286E9B-8F88-4C47-9507-0C8329F0A8E3}" dt="2023-11-25T11:04:50.425" v="551" actId="26606"/>
          <ac:spMkLst>
            <pc:docMk/>
            <pc:sldMk cId="1229726675" sldId="294"/>
            <ac:spMk id="10" creationId="{B6D278F6-3BB7-495D-ACAC-035E55A3FA31}"/>
          </ac:spMkLst>
        </pc:spChg>
        <pc:spChg chg="add del">
          <ac:chgData name="Luminita Hagiu" userId="9d130b6f578602fa" providerId="LiveId" clId="{D4286E9B-8F88-4C47-9507-0C8329F0A8E3}" dt="2023-11-25T11:04:58.515" v="553" actId="26606"/>
          <ac:spMkLst>
            <pc:docMk/>
            <pc:sldMk cId="1229726675" sldId="294"/>
            <ac:spMk id="15" creationId="{04C21BAE-6866-4C7A-A7EC-C1B2E572D5BE}"/>
          </ac:spMkLst>
        </pc:spChg>
        <pc:spChg chg="add del">
          <ac:chgData name="Luminita Hagiu" userId="9d130b6f578602fa" providerId="LiveId" clId="{D4286E9B-8F88-4C47-9507-0C8329F0A8E3}" dt="2023-11-25T11:04:58.515" v="553" actId="26606"/>
          <ac:spMkLst>
            <pc:docMk/>
            <pc:sldMk cId="1229726675" sldId="294"/>
            <ac:spMk id="17" creationId="{7E7D0C94-08B4-48AE-8813-CC4D60294F42}"/>
          </ac:spMkLst>
        </pc:spChg>
        <pc:spChg chg="add del">
          <ac:chgData name="Luminita Hagiu" userId="9d130b6f578602fa" providerId="LiveId" clId="{D4286E9B-8F88-4C47-9507-0C8329F0A8E3}" dt="2023-11-25T11:04:58.515" v="553" actId="26606"/>
          <ac:spMkLst>
            <pc:docMk/>
            <pc:sldMk cId="1229726675" sldId="294"/>
            <ac:spMk id="19" creationId="{F0C518C2-0AA4-470C-87B9-9CBF428FBA25}"/>
          </ac:spMkLst>
        </pc:spChg>
        <pc:spChg chg="add">
          <ac:chgData name="Luminita Hagiu" userId="9d130b6f578602fa" providerId="LiveId" clId="{D4286E9B-8F88-4C47-9507-0C8329F0A8E3}" dt="2023-11-25T11:04:58.515" v="553" actId="26606"/>
          <ac:spMkLst>
            <pc:docMk/>
            <pc:sldMk cId="1229726675" sldId="294"/>
            <ac:spMk id="24" creationId="{637B2035-1FCB-439A-B421-095E136C7E07}"/>
          </ac:spMkLst>
        </pc:spChg>
        <pc:spChg chg="add">
          <ac:chgData name="Luminita Hagiu" userId="9d130b6f578602fa" providerId="LiveId" clId="{D4286E9B-8F88-4C47-9507-0C8329F0A8E3}" dt="2023-11-25T11:04:58.515" v="553" actId="26606"/>
          <ac:spMkLst>
            <pc:docMk/>
            <pc:sldMk cId="1229726675" sldId="294"/>
            <ac:spMk id="26" creationId="{4A2B4A10-ABAC-4F2C-AAD3-3D932E359657}"/>
          </ac:spMkLst>
        </pc:spChg>
        <pc:spChg chg="add">
          <ac:chgData name="Luminita Hagiu" userId="9d130b6f578602fa" providerId="LiveId" clId="{D4286E9B-8F88-4C47-9507-0C8329F0A8E3}" dt="2023-11-25T11:04:58.515" v="553" actId="26606"/>
          <ac:spMkLst>
            <pc:docMk/>
            <pc:sldMk cId="1229726675" sldId="294"/>
            <ac:spMk id="28" creationId="{CF93DC6C-1BFD-4414-BF23-471C8831CA04}"/>
          </ac:spMkLst>
        </pc:spChg>
        <pc:spChg chg="add">
          <ac:chgData name="Luminita Hagiu" userId="9d130b6f578602fa" providerId="LiveId" clId="{D4286E9B-8F88-4C47-9507-0C8329F0A8E3}" dt="2023-11-25T11:04:58.515" v="553" actId="26606"/>
          <ac:spMkLst>
            <pc:docMk/>
            <pc:sldMk cId="1229726675" sldId="294"/>
            <ac:spMk id="30" creationId="{001928A5-13A8-4372-8A77-BCAAE5553E6F}"/>
          </ac:spMkLst>
        </pc:spChg>
        <pc:picChg chg="add mod ord">
          <ac:chgData name="Luminita Hagiu" userId="9d130b6f578602fa" providerId="LiveId" clId="{D4286E9B-8F88-4C47-9507-0C8329F0A8E3}" dt="2023-11-25T11:05:09.722" v="556" actId="1076"/>
          <ac:picMkLst>
            <pc:docMk/>
            <pc:sldMk cId="1229726675" sldId="294"/>
            <ac:picMk id="4" creationId="{2F942385-831D-36B4-684E-DB5054255855}"/>
          </ac:picMkLst>
        </pc:picChg>
      </pc:sldChg>
      <pc:sldChg chg="addSp delSp modSp mod setBg">
        <pc:chgData name="Luminita Hagiu" userId="9d130b6f578602fa" providerId="LiveId" clId="{D4286E9B-8F88-4C47-9507-0C8329F0A8E3}" dt="2023-11-25T11:06:25.923" v="566" actId="14100"/>
        <pc:sldMkLst>
          <pc:docMk/>
          <pc:sldMk cId="3429773893" sldId="295"/>
        </pc:sldMkLst>
        <pc:spChg chg="mod ord">
          <ac:chgData name="Luminita Hagiu" userId="9d130b6f578602fa" providerId="LiveId" clId="{D4286E9B-8F88-4C47-9507-0C8329F0A8E3}" dt="2023-11-25T11:06:25.923" v="566" actId="14100"/>
          <ac:spMkLst>
            <pc:docMk/>
            <pc:sldMk cId="3429773893" sldId="295"/>
            <ac:spMk id="3" creationId="{A934EF2C-18BA-7F87-AFD8-74F9E40CFD41}"/>
          </ac:spMkLst>
        </pc:spChg>
        <pc:spChg chg="add del">
          <ac:chgData name="Luminita Hagiu" userId="9d130b6f578602fa" providerId="LiveId" clId="{D4286E9B-8F88-4C47-9507-0C8329F0A8E3}" dt="2023-11-25T11:06:13.365" v="562" actId="26606"/>
          <ac:spMkLst>
            <pc:docMk/>
            <pc:sldMk cId="3429773893" sldId="295"/>
            <ac:spMk id="9" creationId="{23E547B5-89CF-4EC0-96DE-25771AED0799}"/>
          </ac:spMkLst>
        </pc:spChg>
        <pc:spChg chg="add del">
          <ac:chgData name="Luminita Hagiu" userId="9d130b6f578602fa" providerId="LiveId" clId="{D4286E9B-8F88-4C47-9507-0C8329F0A8E3}" dt="2023-11-25T11:06:13.365" v="562" actId="26606"/>
          <ac:spMkLst>
            <pc:docMk/>
            <pc:sldMk cId="3429773893" sldId="295"/>
            <ac:spMk id="11" creationId="{B3437C99-FC8E-4311-B48A-F0C4C329B154}"/>
          </ac:spMkLst>
        </pc:spChg>
        <pc:spChg chg="add">
          <ac:chgData name="Luminita Hagiu" userId="9d130b6f578602fa" providerId="LiveId" clId="{D4286E9B-8F88-4C47-9507-0C8329F0A8E3}" dt="2023-11-25T11:06:13.365" v="562" actId="26606"/>
          <ac:spMkLst>
            <pc:docMk/>
            <pc:sldMk cId="3429773893" sldId="295"/>
            <ac:spMk id="16" creationId="{637B2035-1FCB-439A-B421-095E136C7E07}"/>
          </ac:spMkLst>
        </pc:spChg>
        <pc:spChg chg="add">
          <ac:chgData name="Luminita Hagiu" userId="9d130b6f578602fa" providerId="LiveId" clId="{D4286E9B-8F88-4C47-9507-0C8329F0A8E3}" dt="2023-11-25T11:06:13.365" v="562" actId="26606"/>
          <ac:spMkLst>
            <pc:docMk/>
            <pc:sldMk cId="3429773893" sldId="295"/>
            <ac:spMk id="18" creationId="{81CE2CF7-D5AA-4464-AC91-9ED1EA5D6389}"/>
          </ac:spMkLst>
        </pc:spChg>
        <pc:picChg chg="add mod">
          <ac:chgData name="Luminita Hagiu" userId="9d130b6f578602fa" providerId="LiveId" clId="{D4286E9B-8F88-4C47-9507-0C8329F0A8E3}" dt="2023-11-25T11:06:13.365" v="562" actId="26606"/>
          <ac:picMkLst>
            <pc:docMk/>
            <pc:sldMk cId="3429773893" sldId="295"/>
            <ac:picMk id="4" creationId="{A6A01E8A-9F4F-B19D-6315-321D938EEAA2}"/>
          </ac:picMkLst>
        </pc:picChg>
      </pc:sldChg>
      <pc:sldChg chg="addSp modSp mod setBg">
        <pc:chgData name="Luminita Hagiu" userId="9d130b6f578602fa" providerId="LiveId" clId="{D4286E9B-8F88-4C47-9507-0C8329F0A8E3}" dt="2023-11-25T11:06:53.354" v="571" actId="27636"/>
        <pc:sldMkLst>
          <pc:docMk/>
          <pc:sldMk cId="3218457659" sldId="296"/>
        </pc:sldMkLst>
        <pc:spChg chg="mod ord">
          <ac:chgData name="Luminita Hagiu" userId="9d130b6f578602fa" providerId="LiveId" clId="{D4286E9B-8F88-4C47-9507-0C8329F0A8E3}" dt="2023-11-25T11:06:53.354" v="571" actId="27636"/>
          <ac:spMkLst>
            <pc:docMk/>
            <pc:sldMk cId="3218457659" sldId="296"/>
            <ac:spMk id="3" creationId="{CE110844-825A-F36F-6A4E-EB1B80B6E042}"/>
          </ac:spMkLst>
        </pc:spChg>
        <pc:spChg chg="add">
          <ac:chgData name="Luminita Hagiu" userId="9d130b6f578602fa" providerId="LiveId" clId="{D4286E9B-8F88-4C47-9507-0C8329F0A8E3}" dt="2023-11-25T11:06:44.510" v="568" actId="26606"/>
          <ac:spMkLst>
            <pc:docMk/>
            <pc:sldMk cId="3218457659" sldId="296"/>
            <ac:spMk id="9" creationId="{1841F680-B18F-481A-8D6E-9FD77379E8BF}"/>
          </ac:spMkLst>
        </pc:spChg>
        <pc:spChg chg="add">
          <ac:chgData name="Luminita Hagiu" userId="9d130b6f578602fa" providerId="LiveId" clId="{D4286E9B-8F88-4C47-9507-0C8329F0A8E3}" dt="2023-11-25T11:06:44.510" v="568" actId="26606"/>
          <ac:spMkLst>
            <pc:docMk/>
            <pc:sldMk cId="3218457659" sldId="296"/>
            <ac:spMk id="11" creationId="{F74CA6A1-199E-4E0D-BF66-A552C7E598EA}"/>
          </ac:spMkLst>
        </pc:spChg>
        <pc:spChg chg="add">
          <ac:chgData name="Luminita Hagiu" userId="9d130b6f578602fa" providerId="LiveId" clId="{D4286E9B-8F88-4C47-9507-0C8329F0A8E3}" dt="2023-11-25T11:06:44.510" v="568" actId="26606"/>
          <ac:spMkLst>
            <pc:docMk/>
            <pc:sldMk cId="3218457659" sldId="296"/>
            <ac:spMk id="13" creationId="{CF93DC6C-1BFD-4414-BF23-471C8831CA04}"/>
          </ac:spMkLst>
        </pc:spChg>
        <pc:spChg chg="add">
          <ac:chgData name="Luminita Hagiu" userId="9d130b6f578602fa" providerId="LiveId" clId="{D4286E9B-8F88-4C47-9507-0C8329F0A8E3}" dt="2023-11-25T11:06:44.510" v="568" actId="26606"/>
          <ac:spMkLst>
            <pc:docMk/>
            <pc:sldMk cId="3218457659" sldId="296"/>
            <ac:spMk id="15" creationId="{96B5873C-FCDB-4D1E-80D6-01CF18832335}"/>
          </ac:spMkLst>
        </pc:spChg>
        <pc:picChg chg="add mod">
          <ac:chgData name="Luminita Hagiu" userId="9d130b6f578602fa" providerId="LiveId" clId="{D4286E9B-8F88-4C47-9507-0C8329F0A8E3}" dt="2023-11-25T11:06:44.510" v="568" actId="26606"/>
          <ac:picMkLst>
            <pc:docMk/>
            <pc:sldMk cId="3218457659" sldId="296"/>
            <ac:picMk id="4" creationId="{58207EE7-48B8-02DD-40C9-CDDF8E8759E5}"/>
          </ac:picMkLst>
        </pc:picChg>
      </pc:sldChg>
      <pc:sldChg chg="addSp modSp mod setBg">
        <pc:chgData name="Luminita Hagiu" userId="9d130b6f578602fa" providerId="LiveId" clId="{D4286E9B-8F88-4C47-9507-0C8329F0A8E3}" dt="2023-11-25T11:07:19.782" v="577" actId="27636"/>
        <pc:sldMkLst>
          <pc:docMk/>
          <pc:sldMk cId="2063406299" sldId="297"/>
        </pc:sldMkLst>
        <pc:spChg chg="mod ord">
          <ac:chgData name="Luminita Hagiu" userId="9d130b6f578602fa" providerId="LiveId" clId="{D4286E9B-8F88-4C47-9507-0C8329F0A8E3}" dt="2023-11-25T11:07:19.782" v="577" actId="27636"/>
          <ac:spMkLst>
            <pc:docMk/>
            <pc:sldMk cId="2063406299" sldId="297"/>
            <ac:spMk id="3" creationId="{2798C725-149D-F940-9A02-FBE86F218A72}"/>
          </ac:spMkLst>
        </pc:spChg>
        <pc:spChg chg="add">
          <ac:chgData name="Luminita Hagiu" userId="9d130b6f578602fa" providerId="LiveId" clId="{D4286E9B-8F88-4C47-9507-0C8329F0A8E3}" dt="2023-11-25T11:07:08.485" v="573" actId="26606"/>
          <ac:spMkLst>
            <pc:docMk/>
            <pc:sldMk cId="2063406299" sldId="297"/>
            <ac:spMk id="9" creationId="{1841F680-B18F-481A-8D6E-9FD77379E8BF}"/>
          </ac:spMkLst>
        </pc:spChg>
        <pc:spChg chg="add">
          <ac:chgData name="Luminita Hagiu" userId="9d130b6f578602fa" providerId="LiveId" clId="{D4286E9B-8F88-4C47-9507-0C8329F0A8E3}" dt="2023-11-25T11:07:08.485" v="573" actId="26606"/>
          <ac:spMkLst>
            <pc:docMk/>
            <pc:sldMk cId="2063406299" sldId="297"/>
            <ac:spMk id="11" creationId="{F74CA6A1-199E-4E0D-BF66-A552C7E598EA}"/>
          </ac:spMkLst>
        </pc:spChg>
        <pc:spChg chg="add">
          <ac:chgData name="Luminita Hagiu" userId="9d130b6f578602fa" providerId="LiveId" clId="{D4286E9B-8F88-4C47-9507-0C8329F0A8E3}" dt="2023-11-25T11:07:08.485" v="573" actId="26606"/>
          <ac:spMkLst>
            <pc:docMk/>
            <pc:sldMk cId="2063406299" sldId="297"/>
            <ac:spMk id="13" creationId="{CF93DC6C-1BFD-4414-BF23-471C8831CA04}"/>
          </ac:spMkLst>
        </pc:spChg>
        <pc:spChg chg="add">
          <ac:chgData name="Luminita Hagiu" userId="9d130b6f578602fa" providerId="LiveId" clId="{D4286E9B-8F88-4C47-9507-0C8329F0A8E3}" dt="2023-11-25T11:07:08.485" v="573" actId="26606"/>
          <ac:spMkLst>
            <pc:docMk/>
            <pc:sldMk cId="2063406299" sldId="297"/>
            <ac:spMk id="15" creationId="{96B5873C-FCDB-4D1E-80D6-01CF18832335}"/>
          </ac:spMkLst>
        </pc:spChg>
        <pc:picChg chg="add mod">
          <ac:chgData name="Luminita Hagiu" userId="9d130b6f578602fa" providerId="LiveId" clId="{D4286E9B-8F88-4C47-9507-0C8329F0A8E3}" dt="2023-11-25T11:07:08.485" v="573" actId="26606"/>
          <ac:picMkLst>
            <pc:docMk/>
            <pc:sldMk cId="2063406299" sldId="297"/>
            <ac:picMk id="4" creationId="{759EC3B8-EB4A-772D-F4C7-9718AA165E7B}"/>
          </ac:picMkLst>
        </pc:picChg>
      </pc:sldChg>
      <pc:sldChg chg="addSp delSp modSp mod delDesignElem">
        <pc:chgData name="Luminita Hagiu" userId="9d130b6f578602fa" providerId="LiveId" clId="{D4286E9B-8F88-4C47-9507-0C8329F0A8E3}" dt="2023-11-25T11:07:32.770" v="579" actId="14100"/>
        <pc:sldMkLst>
          <pc:docMk/>
          <pc:sldMk cId="3281757872" sldId="298"/>
        </pc:sldMkLst>
        <pc:spChg chg="mod">
          <ac:chgData name="Luminita Hagiu" userId="9d130b6f578602fa" providerId="LiveId" clId="{D4286E9B-8F88-4C47-9507-0C8329F0A8E3}" dt="2023-11-25T11:07:32.770" v="579" actId="14100"/>
          <ac:spMkLst>
            <pc:docMk/>
            <pc:sldMk cId="3281757872" sldId="298"/>
            <ac:spMk id="3" creationId="{EDB51779-ADF4-4BBB-6551-434F189AA4C5}"/>
          </ac:spMkLst>
        </pc:spChg>
        <pc:spChg chg="add del">
          <ac:chgData name="Luminita Hagiu" userId="9d130b6f578602fa" providerId="LiveId" clId="{D4286E9B-8F88-4C47-9507-0C8329F0A8E3}" dt="2023-11-25T10:54:20.166" v="498"/>
          <ac:spMkLst>
            <pc:docMk/>
            <pc:sldMk cId="3281757872" sldId="298"/>
            <ac:spMk id="8" creationId="{00A0D747-F38B-4A99-9985-62CE8C24765F}"/>
          </ac:spMkLst>
        </pc:spChg>
        <pc:spChg chg="add del">
          <ac:chgData name="Luminita Hagiu" userId="9d130b6f578602fa" providerId="LiveId" clId="{D4286E9B-8F88-4C47-9507-0C8329F0A8E3}" dt="2023-11-25T10:54:20.166" v="498"/>
          <ac:spMkLst>
            <pc:docMk/>
            <pc:sldMk cId="3281757872" sldId="298"/>
            <ac:spMk id="10" creationId="{3D1BF32B-6CA3-4695-8A0C-1AC789B58D94}"/>
          </ac:spMkLst>
        </pc:spChg>
      </pc:sldChg>
      <pc:sldChg chg="addSp delSp modSp del mod delDesignElem">
        <pc:chgData name="Luminita Hagiu" userId="9d130b6f578602fa" providerId="LiveId" clId="{D4286E9B-8F88-4C47-9507-0C8329F0A8E3}" dt="2023-11-25T11:07:44.983" v="581" actId="2696"/>
        <pc:sldMkLst>
          <pc:docMk/>
          <pc:sldMk cId="3014222159" sldId="299"/>
        </pc:sldMkLst>
        <pc:spChg chg="mod">
          <ac:chgData name="Luminita Hagiu" userId="9d130b6f578602fa" providerId="LiveId" clId="{D4286E9B-8F88-4C47-9507-0C8329F0A8E3}" dt="2023-11-25T11:07:41.557" v="580" actId="14100"/>
          <ac:spMkLst>
            <pc:docMk/>
            <pc:sldMk cId="3014222159" sldId="299"/>
            <ac:spMk id="3" creationId="{DA28AF48-B3A8-96F3-BE7C-8727D39F5340}"/>
          </ac:spMkLst>
        </pc:spChg>
        <pc:spChg chg="add del">
          <ac:chgData name="Luminita Hagiu" userId="9d130b6f578602fa" providerId="LiveId" clId="{D4286E9B-8F88-4C47-9507-0C8329F0A8E3}" dt="2023-11-25T10:54:20.166" v="498"/>
          <ac:spMkLst>
            <pc:docMk/>
            <pc:sldMk cId="3014222159" sldId="299"/>
            <ac:spMk id="8" creationId="{67CEDE2E-C8CD-424B-A0AB-9CDDD3A438DC}"/>
          </ac:spMkLst>
        </pc:spChg>
        <pc:spChg chg="add del">
          <ac:chgData name="Luminita Hagiu" userId="9d130b6f578602fa" providerId="LiveId" clId="{D4286E9B-8F88-4C47-9507-0C8329F0A8E3}" dt="2023-11-25T10:54:20.166" v="498"/>
          <ac:spMkLst>
            <pc:docMk/>
            <pc:sldMk cId="3014222159" sldId="299"/>
            <ac:spMk id="10" creationId="{2AEC738E-E912-420C-B0E2-17A69DF32222}"/>
          </ac:spMkLst>
        </pc:spChg>
        <pc:spChg chg="add del">
          <ac:chgData name="Luminita Hagiu" userId="9d130b6f578602fa" providerId="LiveId" clId="{D4286E9B-8F88-4C47-9507-0C8329F0A8E3}" dt="2023-11-25T10:54:20.166" v="498"/>
          <ac:spMkLst>
            <pc:docMk/>
            <pc:sldMk cId="3014222159" sldId="299"/>
            <ac:spMk id="12" creationId="{18875E3E-9B19-48D9-A325-5E154ACFD0D5}"/>
          </ac:spMkLst>
        </pc:spChg>
      </pc:sldChg>
      <pc:sldChg chg="modSp add del mod">
        <pc:chgData name="Luminita Hagiu" userId="9d130b6f578602fa" providerId="LiveId" clId="{D4286E9B-8F88-4C47-9507-0C8329F0A8E3}" dt="2023-11-25T10:40:57.205" v="340" actId="2696"/>
        <pc:sldMkLst>
          <pc:docMk/>
          <pc:sldMk cId="3186869600" sldId="307"/>
        </pc:sldMkLst>
        <pc:spChg chg="mod">
          <ac:chgData name="Luminita Hagiu" userId="9d130b6f578602fa" providerId="LiveId" clId="{D4286E9B-8F88-4C47-9507-0C8329F0A8E3}" dt="2023-11-25T10:40:38.873" v="339" actId="27636"/>
          <ac:spMkLst>
            <pc:docMk/>
            <pc:sldMk cId="3186869600" sldId="307"/>
            <ac:spMk id="14" creationId="{00000000-0000-0000-0000-000000000000}"/>
          </ac:spMkLst>
        </pc:spChg>
      </pc:sldChg>
      <pc:sldMasterChg chg="delSldLayout">
        <pc:chgData name="Luminita Hagiu" userId="9d130b6f578602fa" providerId="LiveId" clId="{D4286E9B-8F88-4C47-9507-0C8329F0A8E3}" dt="2023-11-25T10:40:57.205" v="340" actId="2696"/>
        <pc:sldMasterMkLst>
          <pc:docMk/>
          <pc:sldMasterMk cId="3947176979" sldId="2147483699"/>
        </pc:sldMasterMkLst>
        <pc:sldLayoutChg chg="del">
          <pc:chgData name="Luminita Hagiu" userId="9d130b6f578602fa" providerId="LiveId" clId="{D4286E9B-8F88-4C47-9507-0C8329F0A8E3}" dt="2023-11-25T10:40:57.205" v="340" actId="2696"/>
          <pc:sldLayoutMkLst>
            <pc:docMk/>
            <pc:sldMasterMk cId="3947176979" sldId="2147483699"/>
            <pc:sldLayoutMk cId="484010828" sldId="2147483700"/>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4T20:40:41.693"/>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4T20:57:52.017"/>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November 25, 2023</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397839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November 25, 2023</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2971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November 25, 2023</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444593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November 25, 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6136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November 25, 2023</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60430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25, 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374192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November 25,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106862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DF2841D-FB5C-47AB-B2FF-32E855C1EA71}" type="datetime4">
              <a:rPr lang="en-US" smtClean="0"/>
              <a:t>November 25, 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29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November 25, 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731569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25, 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43029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25, 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4518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November 25,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17338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25, 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531769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33960BD-7AC1-4217-9611-AAA56D3EE38F}" type="datetime4">
              <a:rPr lang="en-US" smtClean="0"/>
              <a:pPr/>
              <a:t>November 25, 2023</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415299085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33960BD-7AC1-4217-9611-AAA56D3EE38F}" type="datetime4">
              <a:rPr lang="en-US" smtClean="0"/>
              <a:pPr/>
              <a:t>November 25, 2023</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D4AEF59-F28E-467C-9EA3-92D1CFAD475A}" type="slidenum">
              <a:rPr lang="en-US" smtClean="0"/>
              <a:pPr/>
              <a:t>‹#›</a:t>
            </a:fld>
            <a:endParaRPr lang="en-US">
              <a:latin typeface="+mn-lt"/>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959842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November 25, 2023</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26422505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November 25, 2023</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D4AEF59-F28E-467C-9EA3-92D1CFAD475A}" type="slidenum">
              <a:rPr lang="en-US" smtClean="0"/>
              <a:pPr/>
              <a:t>‹#›</a:t>
            </a:fld>
            <a:endParaRPr lang="en-US">
              <a:latin typeface="+mn-lt"/>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4252856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November 25, 2023</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4985037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25, 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44115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25, 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7751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November 25, 2023</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70463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November 25, 2023</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426099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November 25, 2023</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9592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November 25, 2023</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4563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November 25, 2023</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1637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November 25, 2023</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3267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November 25, 2023</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11960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November 25, 2023</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94717697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33960BD-7AC1-4217-9611-AAA56D3EE38F}" type="datetime4">
              <a:rPr lang="en-US" smtClean="0"/>
              <a:pPr/>
              <a:t>November 25, 2023</a:t>
            </a:fld>
            <a:endParaRPr lang="en-US" dirty="0">
              <a:latin typeface="+mn-lt"/>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46499172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sagachocolat@yahoo.co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437811B-5B77-452A-80A1-242C26082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3737B58-B046-43E0-A2E1-653B8960C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10557"/>
            <a:ext cx="12192000" cy="4547444"/>
          </a:xfrm>
          <a:custGeom>
            <a:avLst/>
            <a:gdLst>
              <a:gd name="connsiteX0" fmla="*/ 3127332 w 12192000"/>
              <a:gd name="connsiteY0" fmla="*/ 0 h 4547914"/>
              <a:gd name="connsiteX1" fmla="*/ 3133085 w 12192000"/>
              <a:gd name="connsiteY1" fmla="*/ 393 h 4547914"/>
              <a:gd name="connsiteX2" fmla="*/ 3186709 w 12192000"/>
              <a:gd name="connsiteY2" fmla="*/ 21974 h 4547914"/>
              <a:gd name="connsiteX3" fmla="*/ 3287078 w 12192000"/>
              <a:gd name="connsiteY3" fmla="*/ 28076 h 4547914"/>
              <a:gd name="connsiteX4" fmla="*/ 3386448 w 12192000"/>
              <a:gd name="connsiteY4" fmla="*/ 30863 h 4547914"/>
              <a:gd name="connsiteX5" fmla="*/ 3422427 w 12192000"/>
              <a:gd name="connsiteY5" fmla="*/ 30293 h 4547914"/>
              <a:gd name="connsiteX6" fmla="*/ 3486559 w 12192000"/>
              <a:gd name="connsiteY6" fmla="*/ 36240 h 4547914"/>
              <a:gd name="connsiteX7" fmla="*/ 3515932 w 12192000"/>
              <a:gd name="connsiteY7" fmla="*/ 43280 h 4547914"/>
              <a:gd name="connsiteX8" fmla="*/ 3517220 w 12192000"/>
              <a:gd name="connsiteY8" fmla="*/ 42847 h 4547914"/>
              <a:gd name="connsiteX9" fmla="*/ 3519845 w 12192000"/>
              <a:gd name="connsiteY9" fmla="*/ 45877 h 4547914"/>
              <a:gd name="connsiteX10" fmla="*/ 3525279 w 12192000"/>
              <a:gd name="connsiteY10" fmla="*/ 47281 h 4547914"/>
              <a:gd name="connsiteX11" fmla="*/ 3540113 w 12192000"/>
              <a:gd name="connsiteY11" fmla="*/ 46377 h 4547914"/>
              <a:gd name="connsiteX12" fmla="*/ 3545692 w 12192000"/>
              <a:gd name="connsiteY12" fmla="*/ 45256 h 4547914"/>
              <a:gd name="connsiteX13" fmla="*/ 3553854 w 12192000"/>
              <a:gd name="connsiteY13" fmla="*/ 45277 h 4547914"/>
              <a:gd name="connsiteX14" fmla="*/ 3554058 w 12192000"/>
              <a:gd name="connsiteY14" fmla="*/ 45526 h 4547914"/>
              <a:gd name="connsiteX15" fmla="*/ 3561703 w 12192000"/>
              <a:gd name="connsiteY15" fmla="*/ 45061 h 4547914"/>
              <a:gd name="connsiteX16" fmla="*/ 3599112 w 12192000"/>
              <a:gd name="connsiteY16" fmla="*/ 39636 h 4547914"/>
              <a:gd name="connsiteX17" fmla="*/ 3648544 w 12192000"/>
              <a:gd name="connsiteY17" fmla="*/ 63351 h 4547914"/>
              <a:gd name="connsiteX18" fmla="*/ 3668987 w 12192000"/>
              <a:gd name="connsiteY18" fmla="*/ 67462 h 4547914"/>
              <a:gd name="connsiteX19" fmla="*/ 3679906 w 12192000"/>
              <a:gd name="connsiteY19" fmla="*/ 70986 h 4547914"/>
              <a:gd name="connsiteX20" fmla="*/ 3680583 w 12192000"/>
              <a:gd name="connsiteY20" fmla="*/ 72064 h 4547914"/>
              <a:gd name="connsiteX21" fmla="*/ 3716448 w 12192000"/>
              <a:gd name="connsiteY21" fmla="*/ 66738 h 4547914"/>
              <a:gd name="connsiteX22" fmla="*/ 3721210 w 12192000"/>
              <a:gd name="connsiteY22" fmla="*/ 68033 h 4547914"/>
              <a:gd name="connsiteX23" fmla="*/ 3744585 w 12192000"/>
              <a:gd name="connsiteY23" fmla="*/ 62000 h 4547914"/>
              <a:gd name="connsiteX24" fmla="*/ 3756664 w 12192000"/>
              <a:gd name="connsiteY24" fmla="*/ 60251 h 4547914"/>
              <a:gd name="connsiteX25" fmla="*/ 3760076 w 12192000"/>
              <a:gd name="connsiteY25" fmla="*/ 56938 h 4547914"/>
              <a:gd name="connsiteX26" fmla="*/ 3777900 w 12192000"/>
              <a:gd name="connsiteY26" fmla="*/ 55785 h 4547914"/>
              <a:gd name="connsiteX27" fmla="*/ 3779950 w 12192000"/>
              <a:gd name="connsiteY27" fmla="*/ 56716 h 4547914"/>
              <a:gd name="connsiteX28" fmla="*/ 3794650 w 12192000"/>
              <a:gd name="connsiteY28" fmla="*/ 51811 h 4547914"/>
              <a:gd name="connsiteX29" fmla="*/ 3806969 w 12192000"/>
              <a:gd name="connsiteY29" fmla="*/ 42923 h 4547914"/>
              <a:gd name="connsiteX30" fmla="*/ 3958577 w 12192000"/>
              <a:gd name="connsiteY30" fmla="*/ 48077 h 4547914"/>
              <a:gd name="connsiteX31" fmla="*/ 4089430 w 12192000"/>
              <a:gd name="connsiteY31" fmla="*/ 10971 h 4547914"/>
              <a:gd name="connsiteX32" fmla="*/ 4171715 w 12192000"/>
              <a:gd name="connsiteY32" fmla="*/ 14837 h 4547914"/>
              <a:gd name="connsiteX33" fmla="*/ 4199128 w 12192000"/>
              <a:gd name="connsiteY33" fmla="*/ 36665 h 4547914"/>
              <a:gd name="connsiteX34" fmla="*/ 4403546 w 12192000"/>
              <a:gd name="connsiteY34" fmla="*/ 25654 h 4547914"/>
              <a:gd name="connsiteX35" fmla="*/ 4455762 w 12192000"/>
              <a:gd name="connsiteY35" fmla="*/ 32542 h 4547914"/>
              <a:gd name="connsiteX36" fmla="*/ 4501720 w 12192000"/>
              <a:gd name="connsiteY36" fmla="*/ 18795 h 4547914"/>
              <a:gd name="connsiteX37" fmla="*/ 4520780 w 12192000"/>
              <a:gd name="connsiteY37" fmla="*/ 25908 h 4547914"/>
              <a:gd name="connsiteX38" fmla="*/ 4524071 w 12192000"/>
              <a:gd name="connsiteY38" fmla="*/ 27353 h 4547914"/>
              <a:gd name="connsiteX39" fmla="*/ 4537225 w 12192000"/>
              <a:gd name="connsiteY39" fmla="*/ 28400 h 4547914"/>
              <a:gd name="connsiteX40" fmla="*/ 4540932 w 12192000"/>
              <a:gd name="connsiteY40" fmla="*/ 34609 h 4547914"/>
              <a:gd name="connsiteX41" fmla="*/ 4560732 w 12192000"/>
              <a:gd name="connsiteY41" fmla="*/ 40424 h 4547914"/>
              <a:gd name="connsiteX42" fmla="*/ 4584946 w 12192000"/>
              <a:gd name="connsiteY42" fmla="*/ 40704 h 4547914"/>
              <a:gd name="connsiteX43" fmla="*/ 4670972 w 12192000"/>
              <a:gd name="connsiteY43" fmla="*/ 42345 h 4547914"/>
              <a:gd name="connsiteX44" fmla="*/ 4685002 w 12192000"/>
              <a:gd name="connsiteY44" fmla="*/ 38991 h 4547914"/>
              <a:gd name="connsiteX45" fmla="*/ 4730794 w 12192000"/>
              <a:gd name="connsiteY45" fmla="*/ 44584 h 4547914"/>
              <a:gd name="connsiteX46" fmla="*/ 4771603 w 12192000"/>
              <a:gd name="connsiteY46" fmla="*/ 45842 h 4547914"/>
              <a:gd name="connsiteX47" fmla="*/ 4798044 w 12192000"/>
              <a:gd name="connsiteY47" fmla="*/ 43174 h 4547914"/>
              <a:gd name="connsiteX48" fmla="*/ 4804975 w 12192000"/>
              <a:gd name="connsiteY48" fmla="*/ 45385 h 4547914"/>
              <a:gd name="connsiteX49" fmla="*/ 4831600 w 12192000"/>
              <a:gd name="connsiteY49" fmla="*/ 46811 h 4547914"/>
              <a:gd name="connsiteX50" fmla="*/ 4845162 w 12192000"/>
              <a:gd name="connsiteY50" fmla="*/ 43534 h 4547914"/>
              <a:gd name="connsiteX51" fmla="*/ 4858548 w 12192000"/>
              <a:gd name="connsiteY51" fmla="*/ 51080 h 4547914"/>
              <a:gd name="connsiteX52" fmla="*/ 4861820 w 12192000"/>
              <a:gd name="connsiteY52" fmla="*/ 56610 h 4547914"/>
              <a:gd name="connsiteX53" fmla="*/ 4880767 w 12192000"/>
              <a:gd name="connsiteY53" fmla="*/ 54127 h 4547914"/>
              <a:gd name="connsiteX54" fmla="*/ 4896300 w 12192000"/>
              <a:gd name="connsiteY54" fmla="*/ 59531 h 4547914"/>
              <a:gd name="connsiteX55" fmla="*/ 4909841 w 12192000"/>
              <a:gd name="connsiteY55" fmla="*/ 55998 h 4547914"/>
              <a:gd name="connsiteX56" fmla="*/ 4915461 w 12192000"/>
              <a:gd name="connsiteY56" fmla="*/ 56794 h 4547914"/>
              <a:gd name="connsiteX57" fmla="*/ 4929430 w 12192000"/>
              <a:gd name="connsiteY57" fmla="*/ 59468 h 4547914"/>
              <a:gd name="connsiteX58" fmla="*/ 4953531 w 12192000"/>
              <a:gd name="connsiteY58" fmla="*/ 65410 h 4547914"/>
              <a:gd name="connsiteX59" fmla="*/ 4961050 w 12192000"/>
              <a:gd name="connsiteY59" fmla="*/ 66237 h 4547914"/>
              <a:gd name="connsiteX60" fmla="*/ 4977419 w 12192000"/>
              <a:gd name="connsiteY60" fmla="*/ 75324 h 4547914"/>
              <a:gd name="connsiteX61" fmla="*/ 5009106 w 12192000"/>
              <a:gd name="connsiteY61" fmla="*/ 83094 h 4547914"/>
              <a:gd name="connsiteX62" fmla="*/ 5064895 w 12192000"/>
              <a:gd name="connsiteY62" fmla="*/ 110208 h 4547914"/>
              <a:gd name="connsiteX63" fmla="*/ 5097688 w 12192000"/>
              <a:gd name="connsiteY63" fmla="*/ 123146 h 4547914"/>
              <a:gd name="connsiteX64" fmla="*/ 5119875 w 12192000"/>
              <a:gd name="connsiteY64" fmla="*/ 135071 h 4547914"/>
              <a:gd name="connsiteX65" fmla="*/ 5185360 w 12192000"/>
              <a:gd name="connsiteY65" fmla="*/ 151913 h 4547914"/>
              <a:gd name="connsiteX66" fmla="*/ 5297679 w 12192000"/>
              <a:gd name="connsiteY66" fmla="*/ 174179 h 4547914"/>
              <a:gd name="connsiteX67" fmla="*/ 5320681 w 12192000"/>
              <a:gd name="connsiteY67" fmla="*/ 180162 h 4547914"/>
              <a:gd name="connsiteX68" fmla="*/ 5336842 w 12192000"/>
              <a:gd name="connsiteY68" fmla="*/ 190246 h 4547914"/>
              <a:gd name="connsiteX69" fmla="*/ 5337444 w 12192000"/>
              <a:gd name="connsiteY69" fmla="*/ 196891 h 4547914"/>
              <a:gd name="connsiteX70" fmla="*/ 5349516 w 12192000"/>
              <a:gd name="connsiteY70" fmla="*/ 200975 h 4547914"/>
              <a:gd name="connsiteX71" fmla="*/ 5351972 w 12192000"/>
              <a:gd name="connsiteY71" fmla="*/ 203093 h 4547914"/>
              <a:gd name="connsiteX72" fmla="*/ 5366814 w 12192000"/>
              <a:gd name="connsiteY72" fmla="*/ 214209 h 4547914"/>
              <a:gd name="connsiteX73" fmla="*/ 5417244 w 12192000"/>
              <a:gd name="connsiteY73" fmla="*/ 212297 h 4547914"/>
              <a:gd name="connsiteX74" fmla="*/ 5463870 w 12192000"/>
              <a:gd name="connsiteY74" fmla="*/ 231038 h 4547914"/>
              <a:gd name="connsiteX75" fmla="*/ 5664412 w 12192000"/>
              <a:gd name="connsiteY75" fmla="*/ 269118 h 4547914"/>
              <a:gd name="connsiteX76" fmla="*/ 5680257 w 12192000"/>
              <a:gd name="connsiteY76" fmla="*/ 295883 h 4547914"/>
              <a:gd name="connsiteX77" fmla="*/ 5757046 w 12192000"/>
              <a:gd name="connsiteY77" fmla="*/ 318923 h 4547914"/>
              <a:gd name="connsiteX78" fmla="*/ 5899668 w 12192000"/>
              <a:gd name="connsiteY78" fmla="*/ 315366 h 4547914"/>
              <a:gd name="connsiteX79" fmla="*/ 6042086 w 12192000"/>
              <a:gd name="connsiteY79" fmla="*/ 355988 h 4547914"/>
              <a:gd name="connsiteX80" fmla="*/ 6058069 w 12192000"/>
              <a:gd name="connsiteY80" fmla="*/ 350640 h 4547914"/>
              <a:gd name="connsiteX81" fmla="*/ 6074444 w 12192000"/>
              <a:gd name="connsiteY81" fmla="*/ 349558 h 4547914"/>
              <a:gd name="connsiteX82" fmla="*/ 6075959 w 12192000"/>
              <a:gd name="connsiteY82" fmla="*/ 350905 h 4547914"/>
              <a:gd name="connsiteX83" fmla="*/ 6093540 w 12192000"/>
              <a:gd name="connsiteY83" fmla="*/ 354046 h 4547914"/>
              <a:gd name="connsiteX84" fmla="*/ 6098369 w 12192000"/>
              <a:gd name="connsiteY84" fmla="*/ 351775 h 4547914"/>
              <a:gd name="connsiteX85" fmla="*/ 6110738 w 12192000"/>
              <a:gd name="connsiteY85" fmla="*/ 353003 h 4547914"/>
              <a:gd name="connsiteX86" fmla="*/ 6135933 w 12192000"/>
              <a:gd name="connsiteY86" fmla="*/ 352922 h 4547914"/>
              <a:gd name="connsiteX87" fmla="*/ 6139871 w 12192000"/>
              <a:gd name="connsiteY87" fmla="*/ 355250 h 4547914"/>
              <a:gd name="connsiteX88" fmla="*/ 6176662 w 12192000"/>
              <a:gd name="connsiteY88" fmla="*/ 358778 h 4547914"/>
              <a:gd name="connsiteX89" fmla="*/ 6176801 w 12192000"/>
              <a:gd name="connsiteY89" fmla="*/ 359940 h 4547914"/>
              <a:gd name="connsiteX90" fmla="*/ 6185563 w 12192000"/>
              <a:gd name="connsiteY90" fmla="*/ 365795 h 4547914"/>
              <a:gd name="connsiteX91" fmla="*/ 6203148 w 12192000"/>
              <a:gd name="connsiteY91" fmla="*/ 374448 h 4547914"/>
              <a:gd name="connsiteX92" fmla="*/ 6239136 w 12192000"/>
              <a:gd name="connsiteY92" fmla="*/ 408168 h 4547914"/>
              <a:gd name="connsiteX93" fmla="*/ 6277452 w 12192000"/>
              <a:gd name="connsiteY93" fmla="*/ 411970 h 4547914"/>
              <a:gd name="connsiteX94" fmla="*/ 6284979 w 12192000"/>
              <a:gd name="connsiteY94" fmla="*/ 413344 h 4547914"/>
              <a:gd name="connsiteX95" fmla="*/ 6285055 w 12192000"/>
              <a:gd name="connsiteY95" fmla="*/ 413623 h 4547914"/>
              <a:gd name="connsiteX96" fmla="*/ 6292844 w 12192000"/>
              <a:gd name="connsiteY96" fmla="*/ 415573 h 4547914"/>
              <a:gd name="connsiteX97" fmla="*/ 6298705 w 12192000"/>
              <a:gd name="connsiteY97" fmla="*/ 415849 h 4547914"/>
              <a:gd name="connsiteX98" fmla="*/ 6313308 w 12192000"/>
              <a:gd name="connsiteY98" fmla="*/ 418514 h 4547914"/>
              <a:gd name="connsiteX99" fmla="*/ 6317834 w 12192000"/>
              <a:gd name="connsiteY99" fmla="*/ 421103 h 4547914"/>
              <a:gd name="connsiteX100" fmla="*/ 6318907 w 12192000"/>
              <a:gd name="connsiteY100" fmla="*/ 424540 h 4547914"/>
              <a:gd name="connsiteX101" fmla="*/ 6320341 w 12192000"/>
              <a:gd name="connsiteY101" fmla="*/ 424442 h 4547914"/>
              <a:gd name="connsiteX102" fmla="*/ 6345071 w 12192000"/>
              <a:gd name="connsiteY102" fmla="*/ 437925 h 4547914"/>
              <a:gd name="connsiteX103" fmla="*/ 6403531 w 12192000"/>
              <a:gd name="connsiteY103" fmla="*/ 458610 h 4547914"/>
              <a:gd name="connsiteX104" fmla="*/ 6438176 w 12192000"/>
              <a:gd name="connsiteY104" fmla="*/ 466584 h 4547914"/>
              <a:gd name="connsiteX105" fmla="*/ 6531805 w 12192000"/>
              <a:gd name="connsiteY105" fmla="*/ 492660 h 4547914"/>
              <a:gd name="connsiteX106" fmla="*/ 6624812 w 12192000"/>
              <a:gd name="connsiteY106" fmla="*/ 522053 h 4547914"/>
              <a:gd name="connsiteX107" fmla="*/ 6665821 w 12192000"/>
              <a:gd name="connsiteY107" fmla="*/ 554780 h 4547914"/>
              <a:gd name="connsiteX108" fmla="*/ 6671133 w 12192000"/>
              <a:gd name="connsiteY108" fmla="*/ 556507 h 4547914"/>
              <a:gd name="connsiteX109" fmla="*/ 6685990 w 12192000"/>
              <a:gd name="connsiteY109" fmla="*/ 556489 h 4547914"/>
              <a:gd name="connsiteX110" fmla="*/ 6691636 w 12192000"/>
              <a:gd name="connsiteY110" fmla="*/ 555702 h 4547914"/>
              <a:gd name="connsiteX111" fmla="*/ 6699772 w 12192000"/>
              <a:gd name="connsiteY111" fmla="*/ 556210 h 4547914"/>
              <a:gd name="connsiteX112" fmla="*/ 6699955 w 12192000"/>
              <a:gd name="connsiteY112" fmla="*/ 556471 h 4547914"/>
              <a:gd name="connsiteX113" fmla="*/ 6707613 w 12192000"/>
              <a:gd name="connsiteY113" fmla="*/ 556462 h 4547914"/>
              <a:gd name="connsiteX114" fmla="*/ 6745320 w 12192000"/>
              <a:gd name="connsiteY114" fmla="*/ 553275 h 4547914"/>
              <a:gd name="connsiteX115" fmla="*/ 6792811 w 12192000"/>
              <a:gd name="connsiteY115" fmla="*/ 579903 h 4547914"/>
              <a:gd name="connsiteX116" fmla="*/ 6812882 w 12192000"/>
              <a:gd name="connsiteY116" fmla="*/ 585228 h 4547914"/>
              <a:gd name="connsiteX117" fmla="*/ 6823500 w 12192000"/>
              <a:gd name="connsiteY117" fmla="*/ 589398 h 4547914"/>
              <a:gd name="connsiteX118" fmla="*/ 6824098 w 12192000"/>
              <a:gd name="connsiteY118" fmla="*/ 590514 h 4547914"/>
              <a:gd name="connsiteX119" fmla="*/ 6860252 w 12192000"/>
              <a:gd name="connsiteY119" fmla="*/ 587335 h 4547914"/>
              <a:gd name="connsiteX120" fmla="*/ 6864904 w 12192000"/>
              <a:gd name="connsiteY120" fmla="*/ 588912 h 4547914"/>
              <a:gd name="connsiteX121" fmla="*/ 6888662 w 12192000"/>
              <a:gd name="connsiteY121" fmla="*/ 584282 h 4547914"/>
              <a:gd name="connsiteX122" fmla="*/ 6900835 w 12192000"/>
              <a:gd name="connsiteY122" fmla="*/ 583254 h 4547914"/>
              <a:gd name="connsiteX123" fmla="*/ 6904484 w 12192000"/>
              <a:gd name="connsiteY123" fmla="*/ 580150 h 4547914"/>
              <a:gd name="connsiteX124" fmla="*/ 6922346 w 12192000"/>
              <a:gd name="connsiteY124" fmla="*/ 580062 h 4547914"/>
              <a:gd name="connsiteX125" fmla="*/ 6924318 w 12192000"/>
              <a:gd name="connsiteY125" fmla="*/ 581112 h 4547914"/>
              <a:gd name="connsiteX126" fmla="*/ 6939344 w 12192000"/>
              <a:gd name="connsiteY126" fmla="*/ 577092 h 4547914"/>
              <a:gd name="connsiteX127" fmla="*/ 6952296 w 12192000"/>
              <a:gd name="connsiteY127" fmla="*/ 568950 h 4547914"/>
              <a:gd name="connsiteX128" fmla="*/ 7103052 w 12192000"/>
              <a:gd name="connsiteY128" fmla="*/ 583137 h 4547914"/>
              <a:gd name="connsiteX129" fmla="*/ 7236304 w 12192000"/>
              <a:gd name="connsiteY129" fmla="*/ 553886 h 4547914"/>
              <a:gd name="connsiteX130" fmla="*/ 7318047 w 12192000"/>
              <a:gd name="connsiteY130" fmla="*/ 562652 h 4547914"/>
              <a:gd name="connsiteX131" fmla="*/ 7343733 w 12192000"/>
              <a:gd name="connsiteY131" fmla="*/ 586084 h 4547914"/>
              <a:gd name="connsiteX132" fmla="*/ 7548358 w 12192000"/>
              <a:gd name="connsiteY132" fmla="*/ 587278 h 4547914"/>
              <a:gd name="connsiteX133" fmla="*/ 7599893 w 12192000"/>
              <a:gd name="connsiteY133" fmla="*/ 597269 h 4547914"/>
              <a:gd name="connsiteX134" fmla="*/ 7646750 w 12192000"/>
              <a:gd name="connsiteY134" fmla="*/ 586283 h 4547914"/>
              <a:gd name="connsiteX135" fmla="*/ 7665217 w 12192000"/>
              <a:gd name="connsiteY135" fmla="*/ 594522 h 4547914"/>
              <a:gd name="connsiteX136" fmla="*/ 7668385 w 12192000"/>
              <a:gd name="connsiteY136" fmla="*/ 596159 h 4547914"/>
              <a:gd name="connsiteX137" fmla="*/ 7681420 w 12192000"/>
              <a:gd name="connsiteY137" fmla="*/ 597991 h 4547914"/>
              <a:gd name="connsiteX138" fmla="*/ 7684651 w 12192000"/>
              <a:gd name="connsiteY138" fmla="*/ 604410 h 4547914"/>
              <a:gd name="connsiteX139" fmla="*/ 7843050 w 12192000"/>
              <a:gd name="connsiteY139" fmla="*/ 614711 h 4547914"/>
              <a:gd name="connsiteX140" fmla="*/ 7911637 w 12192000"/>
              <a:gd name="connsiteY140" fmla="*/ 619429 h 4547914"/>
              <a:gd name="connsiteX141" fmla="*/ 7937365 w 12192000"/>
              <a:gd name="connsiteY141" fmla="*/ 627138 h 4547914"/>
              <a:gd name="connsiteX142" fmla="*/ 8037057 w 12192000"/>
              <a:gd name="connsiteY142" fmla="*/ 650485 h 4547914"/>
              <a:gd name="connsiteX143" fmla="*/ 8122868 w 12192000"/>
              <a:gd name="connsiteY143" fmla="*/ 664767 h 4547914"/>
              <a:gd name="connsiteX144" fmla="*/ 8186750 w 12192000"/>
              <a:gd name="connsiteY144" fmla="*/ 649905 h 4547914"/>
              <a:gd name="connsiteX145" fmla="*/ 8192054 w 12192000"/>
              <a:gd name="connsiteY145" fmla="*/ 654747 h 4547914"/>
              <a:gd name="connsiteX146" fmla="*/ 8235470 w 12192000"/>
              <a:gd name="connsiteY146" fmla="*/ 656811 h 4547914"/>
              <a:gd name="connsiteX147" fmla="*/ 8388968 w 12192000"/>
              <a:gd name="connsiteY147" fmla="*/ 633562 h 4547914"/>
              <a:gd name="connsiteX148" fmla="*/ 8473770 w 12192000"/>
              <a:gd name="connsiteY148" fmla="*/ 638438 h 4547914"/>
              <a:gd name="connsiteX149" fmla="*/ 8503642 w 12192000"/>
              <a:gd name="connsiteY149" fmla="*/ 645084 h 4547914"/>
              <a:gd name="connsiteX150" fmla="*/ 8553701 w 12192000"/>
              <a:gd name="connsiteY150" fmla="*/ 655915 h 4547914"/>
              <a:gd name="connsiteX151" fmla="*/ 8590556 w 12192000"/>
              <a:gd name="connsiteY151" fmla="*/ 676112 h 4547914"/>
              <a:gd name="connsiteX152" fmla="*/ 8632638 w 12192000"/>
              <a:gd name="connsiteY152" fmla="*/ 680372 h 4547914"/>
              <a:gd name="connsiteX153" fmla="*/ 8643140 w 12192000"/>
              <a:gd name="connsiteY153" fmla="*/ 665707 h 4547914"/>
              <a:gd name="connsiteX154" fmla="*/ 8687917 w 12192000"/>
              <a:gd name="connsiteY154" fmla="*/ 675343 h 4547914"/>
              <a:gd name="connsiteX155" fmla="*/ 8755765 w 12192000"/>
              <a:gd name="connsiteY155" fmla="*/ 691678 h 4547914"/>
              <a:gd name="connsiteX156" fmla="*/ 8795085 w 12192000"/>
              <a:gd name="connsiteY156" fmla="*/ 697058 h 4547914"/>
              <a:gd name="connsiteX157" fmla="*/ 8902279 w 12192000"/>
              <a:gd name="connsiteY157" fmla="*/ 716141 h 4547914"/>
              <a:gd name="connsiteX158" fmla="*/ 9009490 w 12192000"/>
              <a:gd name="connsiteY158" fmla="*/ 738600 h 4547914"/>
              <a:gd name="connsiteX159" fmla="*/ 9072120 w 12192000"/>
              <a:gd name="connsiteY159" fmla="*/ 770795 h 4547914"/>
              <a:gd name="connsiteX160" fmla="*/ 9160343 w 12192000"/>
              <a:gd name="connsiteY160" fmla="*/ 787216 h 4547914"/>
              <a:gd name="connsiteX161" fmla="*/ 9174981 w 12192000"/>
              <a:gd name="connsiteY161" fmla="*/ 792732 h 4547914"/>
              <a:gd name="connsiteX162" fmla="*/ 9278987 w 12192000"/>
              <a:gd name="connsiteY162" fmla="*/ 786295 h 4547914"/>
              <a:gd name="connsiteX163" fmla="*/ 9344958 w 12192000"/>
              <a:gd name="connsiteY163" fmla="*/ 774279 h 4547914"/>
              <a:gd name="connsiteX164" fmla="*/ 9425228 w 12192000"/>
              <a:gd name="connsiteY164" fmla="*/ 792119 h 4547914"/>
              <a:gd name="connsiteX165" fmla="*/ 9552261 w 12192000"/>
              <a:gd name="connsiteY165" fmla="*/ 893301 h 4547914"/>
              <a:gd name="connsiteX166" fmla="*/ 9822258 w 12192000"/>
              <a:gd name="connsiteY166" fmla="*/ 1002324 h 4547914"/>
              <a:gd name="connsiteX167" fmla="*/ 10113244 w 12192000"/>
              <a:gd name="connsiteY167" fmla="*/ 1044980 h 4547914"/>
              <a:gd name="connsiteX168" fmla="*/ 10189871 w 12192000"/>
              <a:gd name="connsiteY168" fmla="*/ 1037861 h 4547914"/>
              <a:gd name="connsiteX169" fmla="*/ 10414253 w 12192000"/>
              <a:gd name="connsiteY169" fmla="*/ 1023845 h 4547914"/>
              <a:gd name="connsiteX170" fmla="*/ 10642574 w 12192000"/>
              <a:gd name="connsiteY170" fmla="*/ 951338 h 4547914"/>
              <a:gd name="connsiteX171" fmla="*/ 10786007 w 12192000"/>
              <a:gd name="connsiteY171" fmla="*/ 939394 h 4547914"/>
              <a:gd name="connsiteX172" fmla="*/ 10854151 w 12192000"/>
              <a:gd name="connsiteY172" fmla="*/ 920634 h 4547914"/>
              <a:gd name="connsiteX173" fmla="*/ 10901354 w 12192000"/>
              <a:gd name="connsiteY173" fmla="*/ 919737 h 4547914"/>
              <a:gd name="connsiteX174" fmla="*/ 10929658 w 12192000"/>
              <a:gd name="connsiteY174" fmla="*/ 917554 h 4547914"/>
              <a:gd name="connsiteX175" fmla="*/ 10978685 w 12192000"/>
              <a:gd name="connsiteY175" fmla="*/ 886324 h 4547914"/>
              <a:gd name="connsiteX176" fmla="*/ 11163594 w 12192000"/>
              <a:gd name="connsiteY176" fmla="*/ 876561 h 4547914"/>
              <a:gd name="connsiteX177" fmla="*/ 11340142 w 12192000"/>
              <a:gd name="connsiteY177" fmla="*/ 908065 h 4547914"/>
              <a:gd name="connsiteX178" fmla="*/ 11603318 w 12192000"/>
              <a:gd name="connsiteY178" fmla="*/ 818596 h 4547914"/>
              <a:gd name="connsiteX179" fmla="*/ 11630282 w 12192000"/>
              <a:gd name="connsiteY179" fmla="*/ 811576 h 4547914"/>
              <a:gd name="connsiteX180" fmla="*/ 11776458 w 12192000"/>
              <a:gd name="connsiteY180" fmla="*/ 776804 h 4547914"/>
              <a:gd name="connsiteX181" fmla="*/ 12105816 w 12192000"/>
              <a:gd name="connsiteY181" fmla="*/ 760705 h 4547914"/>
              <a:gd name="connsiteX182" fmla="*/ 12192000 w 12192000"/>
              <a:gd name="connsiteY182" fmla="*/ 696740 h 4547914"/>
              <a:gd name="connsiteX183" fmla="*/ 12192000 w 12192000"/>
              <a:gd name="connsiteY183" fmla="*/ 4547914 h 4547914"/>
              <a:gd name="connsiteX184" fmla="*/ 0 w 12192000"/>
              <a:gd name="connsiteY184" fmla="*/ 4547914 h 4547914"/>
              <a:gd name="connsiteX185" fmla="*/ 0 w 12192000"/>
              <a:gd name="connsiteY185" fmla="*/ 540952 h 4547914"/>
              <a:gd name="connsiteX186" fmla="*/ 3948 w 12192000"/>
              <a:gd name="connsiteY186" fmla="*/ 539910 h 4547914"/>
              <a:gd name="connsiteX187" fmla="*/ 79987 w 12192000"/>
              <a:gd name="connsiteY187" fmla="*/ 526438 h 4547914"/>
              <a:gd name="connsiteX188" fmla="*/ 173247 w 12192000"/>
              <a:gd name="connsiteY188" fmla="*/ 477963 h 4547914"/>
              <a:gd name="connsiteX189" fmla="*/ 206877 w 12192000"/>
              <a:gd name="connsiteY189" fmla="*/ 473422 h 4547914"/>
              <a:gd name="connsiteX190" fmla="*/ 205655 w 12192000"/>
              <a:gd name="connsiteY190" fmla="*/ 464845 h 4547914"/>
              <a:gd name="connsiteX191" fmla="*/ 218147 w 12192000"/>
              <a:gd name="connsiteY191" fmla="*/ 464214 h 4547914"/>
              <a:gd name="connsiteX192" fmla="*/ 246031 w 12192000"/>
              <a:gd name="connsiteY192" fmla="*/ 464005 h 4547914"/>
              <a:gd name="connsiteX193" fmla="*/ 329529 w 12192000"/>
              <a:gd name="connsiteY193" fmla="*/ 461625 h 4547914"/>
              <a:gd name="connsiteX194" fmla="*/ 352311 w 12192000"/>
              <a:gd name="connsiteY194" fmla="*/ 445177 h 4547914"/>
              <a:gd name="connsiteX195" fmla="*/ 373861 w 12192000"/>
              <a:gd name="connsiteY195" fmla="*/ 444919 h 4547914"/>
              <a:gd name="connsiteX196" fmla="*/ 498838 w 12192000"/>
              <a:gd name="connsiteY196" fmla="*/ 422873 h 4547914"/>
              <a:gd name="connsiteX197" fmla="*/ 516021 w 12192000"/>
              <a:gd name="connsiteY197" fmla="*/ 421224 h 4547914"/>
              <a:gd name="connsiteX198" fmla="*/ 525327 w 12192000"/>
              <a:gd name="connsiteY198" fmla="*/ 413834 h 4547914"/>
              <a:gd name="connsiteX199" fmla="*/ 558651 w 12192000"/>
              <a:gd name="connsiteY199" fmla="*/ 412364 h 4547914"/>
              <a:gd name="connsiteX200" fmla="*/ 560193 w 12192000"/>
              <a:gd name="connsiteY200" fmla="*/ 408156 h 4547914"/>
              <a:gd name="connsiteX201" fmla="*/ 669729 w 12192000"/>
              <a:gd name="connsiteY201" fmla="*/ 372028 h 4547914"/>
              <a:gd name="connsiteX202" fmla="*/ 688496 w 12192000"/>
              <a:gd name="connsiteY202" fmla="*/ 366060 h 4547914"/>
              <a:gd name="connsiteX203" fmla="*/ 704711 w 12192000"/>
              <a:gd name="connsiteY203" fmla="*/ 367870 h 4547914"/>
              <a:gd name="connsiteX204" fmla="*/ 794485 w 12192000"/>
              <a:gd name="connsiteY204" fmla="*/ 362712 h 4547914"/>
              <a:gd name="connsiteX205" fmla="*/ 815839 w 12192000"/>
              <a:gd name="connsiteY205" fmla="*/ 365879 h 4547914"/>
              <a:gd name="connsiteX206" fmla="*/ 824819 w 12192000"/>
              <a:gd name="connsiteY206" fmla="*/ 372565 h 4547914"/>
              <a:gd name="connsiteX207" fmla="*/ 859579 w 12192000"/>
              <a:gd name="connsiteY207" fmla="*/ 359931 h 4547914"/>
              <a:gd name="connsiteX208" fmla="*/ 913213 w 12192000"/>
              <a:gd name="connsiteY208" fmla="*/ 351274 h 4547914"/>
              <a:gd name="connsiteX209" fmla="*/ 938704 w 12192000"/>
              <a:gd name="connsiteY209" fmla="*/ 345025 h 4547914"/>
              <a:gd name="connsiteX210" fmla="*/ 959272 w 12192000"/>
              <a:gd name="connsiteY210" fmla="*/ 348818 h 4547914"/>
              <a:gd name="connsiteX211" fmla="*/ 1076317 w 12192000"/>
              <a:gd name="connsiteY211" fmla="*/ 349780 h 4547914"/>
              <a:gd name="connsiteX212" fmla="*/ 1103231 w 12192000"/>
              <a:gd name="connsiteY212" fmla="*/ 355807 h 4547914"/>
              <a:gd name="connsiteX213" fmla="*/ 1115987 w 12192000"/>
              <a:gd name="connsiteY213" fmla="*/ 367821 h 4547914"/>
              <a:gd name="connsiteX214" fmla="*/ 1125983 w 12192000"/>
              <a:gd name="connsiteY214" fmla="*/ 363537 h 4547914"/>
              <a:gd name="connsiteX215" fmla="*/ 1196778 w 12192000"/>
              <a:gd name="connsiteY215" fmla="*/ 363110 h 4547914"/>
              <a:gd name="connsiteX216" fmla="*/ 1242961 w 12192000"/>
              <a:gd name="connsiteY216" fmla="*/ 361735 h 4547914"/>
              <a:gd name="connsiteX217" fmla="*/ 1245768 w 12192000"/>
              <a:gd name="connsiteY217" fmla="*/ 345241 h 4547914"/>
              <a:gd name="connsiteX218" fmla="*/ 1286892 w 12192000"/>
              <a:gd name="connsiteY218" fmla="*/ 339365 h 4547914"/>
              <a:gd name="connsiteX219" fmla="*/ 1330717 w 12192000"/>
              <a:gd name="connsiteY219" fmla="*/ 349953 h 4547914"/>
              <a:gd name="connsiteX220" fmla="*/ 1382372 w 12192000"/>
              <a:gd name="connsiteY220" fmla="*/ 348469 h 4547914"/>
              <a:gd name="connsiteX221" fmla="*/ 1413281 w 12192000"/>
              <a:gd name="connsiteY221" fmla="*/ 347761 h 4547914"/>
              <a:gd name="connsiteX222" fmla="*/ 1494404 w 12192000"/>
              <a:gd name="connsiteY222" fmla="*/ 332377 h 4547914"/>
              <a:gd name="connsiteX223" fmla="*/ 1626029 w 12192000"/>
              <a:gd name="connsiteY223" fmla="*/ 273883 h 4547914"/>
              <a:gd name="connsiteX224" fmla="*/ 1667354 w 12192000"/>
              <a:gd name="connsiteY224" fmla="*/ 265594 h 4547914"/>
              <a:gd name="connsiteX225" fmla="*/ 1674578 w 12192000"/>
              <a:gd name="connsiteY225" fmla="*/ 268967 h 4547914"/>
              <a:gd name="connsiteX226" fmla="*/ 1880316 w 12192000"/>
              <a:gd name="connsiteY226" fmla="*/ 233838 h 4547914"/>
              <a:gd name="connsiteX227" fmla="*/ 1917126 w 12192000"/>
              <a:gd name="connsiteY227" fmla="*/ 231781 h 4547914"/>
              <a:gd name="connsiteX228" fmla="*/ 1944692 w 12192000"/>
              <a:gd name="connsiteY228" fmla="*/ 233065 h 4547914"/>
              <a:gd name="connsiteX229" fmla="*/ 2010665 w 12192000"/>
              <a:gd name="connsiteY229" fmla="*/ 221364 h 4547914"/>
              <a:gd name="connsiteX230" fmla="*/ 2118270 w 12192000"/>
              <a:gd name="connsiteY230" fmla="*/ 195708 h 4547914"/>
              <a:gd name="connsiteX231" fmla="*/ 2141504 w 12192000"/>
              <a:gd name="connsiteY231" fmla="*/ 191655 h 4547914"/>
              <a:gd name="connsiteX232" fmla="*/ 2162752 w 12192000"/>
              <a:gd name="connsiteY232" fmla="*/ 193769 h 4547914"/>
              <a:gd name="connsiteX233" fmla="*/ 2168793 w 12192000"/>
              <a:gd name="connsiteY233" fmla="*/ 199138 h 4547914"/>
              <a:gd name="connsiteX234" fmla="*/ 2181778 w 12192000"/>
              <a:gd name="connsiteY234" fmla="*/ 197808 h 4547914"/>
              <a:gd name="connsiteX235" fmla="*/ 2185499 w 12192000"/>
              <a:gd name="connsiteY235" fmla="*/ 198625 h 4547914"/>
              <a:gd name="connsiteX236" fmla="*/ 2206566 w 12192000"/>
              <a:gd name="connsiteY236" fmla="*/ 202132 h 4547914"/>
              <a:gd name="connsiteX237" fmla="*/ 2244903 w 12192000"/>
              <a:gd name="connsiteY237" fmla="*/ 180560 h 4547914"/>
              <a:gd name="connsiteX238" fmla="*/ 2297531 w 12192000"/>
              <a:gd name="connsiteY238" fmla="*/ 177926 h 4547914"/>
              <a:gd name="connsiteX239" fmla="*/ 2488258 w 12192000"/>
              <a:gd name="connsiteY239" fmla="*/ 130705 h 4547914"/>
              <a:gd name="connsiteX240" fmla="*/ 2523236 w 12192000"/>
              <a:gd name="connsiteY240" fmla="*/ 147023 h 4547914"/>
              <a:gd name="connsiteX241" fmla="*/ 2603355 w 12192000"/>
              <a:gd name="connsiteY241" fmla="*/ 136080 h 4547914"/>
              <a:gd name="connsiteX242" fmla="*/ 2713319 w 12192000"/>
              <a:gd name="connsiteY242" fmla="*/ 76637 h 4547914"/>
              <a:gd name="connsiteX243" fmla="*/ 2860143 w 12192000"/>
              <a:gd name="connsiteY243" fmla="*/ 54562 h 4547914"/>
              <a:gd name="connsiteX244" fmla="*/ 2868320 w 12192000"/>
              <a:gd name="connsiteY244" fmla="*/ 43721 h 4547914"/>
              <a:gd name="connsiteX245" fmla="*/ 2880379 w 12192000"/>
              <a:gd name="connsiteY245" fmla="*/ 36328 h 4547914"/>
              <a:gd name="connsiteX246" fmla="*/ 2882710 w 12192000"/>
              <a:gd name="connsiteY246" fmla="*/ 36866 h 4547914"/>
              <a:gd name="connsiteX247" fmla="*/ 2899268 w 12192000"/>
              <a:gd name="connsiteY247" fmla="*/ 32561 h 4547914"/>
              <a:gd name="connsiteX248" fmla="*/ 2901185 w 12192000"/>
              <a:gd name="connsiteY248" fmla="*/ 28732 h 4547914"/>
              <a:gd name="connsiteX249" fmla="*/ 2912009 w 12192000"/>
              <a:gd name="connsiteY249" fmla="*/ 24873 h 4547914"/>
              <a:gd name="connsiteX250" fmla="*/ 2931895 w 12192000"/>
              <a:gd name="connsiteY250" fmla="*/ 14835 h 4547914"/>
              <a:gd name="connsiteX251" fmla="*/ 2936965 w 12192000"/>
              <a:gd name="connsiteY251" fmla="*/ 15241 h 4547914"/>
              <a:gd name="connsiteX252" fmla="*/ 2969058 w 12192000"/>
              <a:gd name="connsiteY252" fmla="*/ 3658 h 4547914"/>
              <a:gd name="connsiteX253" fmla="*/ 2970141 w 12192000"/>
              <a:gd name="connsiteY253" fmla="*/ 4583 h 4547914"/>
              <a:gd name="connsiteX254" fmla="*/ 2981985 w 12192000"/>
              <a:gd name="connsiteY254" fmla="*/ 6059 h 4547914"/>
              <a:gd name="connsiteX255" fmla="*/ 3003160 w 12192000"/>
              <a:gd name="connsiteY255" fmla="*/ 6403 h 4547914"/>
              <a:gd name="connsiteX256" fmla="*/ 3059919 w 12192000"/>
              <a:gd name="connsiteY256" fmla="*/ 20620 h 4547914"/>
              <a:gd name="connsiteX257" fmla="*/ 3093450 w 12192000"/>
              <a:gd name="connsiteY257" fmla="*/ 8665 h 4547914"/>
              <a:gd name="connsiteX258" fmla="*/ 3100564 w 12192000"/>
              <a:gd name="connsiteY258" fmla="*/ 6845 h 4547914"/>
              <a:gd name="connsiteX259" fmla="*/ 3100855 w 12192000"/>
              <a:gd name="connsiteY259" fmla="*/ 7052 h 4547914"/>
              <a:gd name="connsiteX260" fmla="*/ 3108660 w 12192000"/>
              <a:gd name="connsiteY260" fmla="*/ 5615 h 4547914"/>
              <a:gd name="connsiteX261" fmla="*/ 3113534 w 12192000"/>
              <a:gd name="connsiteY261" fmla="*/ 3530 h 4547914"/>
              <a:gd name="connsiteX0" fmla="*/ 3127332 w 12192000"/>
              <a:gd name="connsiteY0" fmla="*/ 0 h 4547914"/>
              <a:gd name="connsiteX1" fmla="*/ 3133085 w 12192000"/>
              <a:gd name="connsiteY1" fmla="*/ 393 h 4547914"/>
              <a:gd name="connsiteX2" fmla="*/ 3186709 w 12192000"/>
              <a:gd name="connsiteY2" fmla="*/ 21974 h 4547914"/>
              <a:gd name="connsiteX3" fmla="*/ 3287078 w 12192000"/>
              <a:gd name="connsiteY3" fmla="*/ 28076 h 4547914"/>
              <a:gd name="connsiteX4" fmla="*/ 3386448 w 12192000"/>
              <a:gd name="connsiteY4" fmla="*/ 30863 h 4547914"/>
              <a:gd name="connsiteX5" fmla="*/ 3422427 w 12192000"/>
              <a:gd name="connsiteY5" fmla="*/ 30293 h 4547914"/>
              <a:gd name="connsiteX6" fmla="*/ 3486559 w 12192000"/>
              <a:gd name="connsiteY6" fmla="*/ 36240 h 4547914"/>
              <a:gd name="connsiteX7" fmla="*/ 3515932 w 12192000"/>
              <a:gd name="connsiteY7" fmla="*/ 43280 h 4547914"/>
              <a:gd name="connsiteX8" fmla="*/ 3517220 w 12192000"/>
              <a:gd name="connsiteY8" fmla="*/ 42847 h 4547914"/>
              <a:gd name="connsiteX9" fmla="*/ 3519845 w 12192000"/>
              <a:gd name="connsiteY9" fmla="*/ 45877 h 4547914"/>
              <a:gd name="connsiteX10" fmla="*/ 3525279 w 12192000"/>
              <a:gd name="connsiteY10" fmla="*/ 47281 h 4547914"/>
              <a:gd name="connsiteX11" fmla="*/ 3540113 w 12192000"/>
              <a:gd name="connsiteY11" fmla="*/ 46377 h 4547914"/>
              <a:gd name="connsiteX12" fmla="*/ 3545692 w 12192000"/>
              <a:gd name="connsiteY12" fmla="*/ 45256 h 4547914"/>
              <a:gd name="connsiteX13" fmla="*/ 3553854 w 12192000"/>
              <a:gd name="connsiteY13" fmla="*/ 45277 h 4547914"/>
              <a:gd name="connsiteX14" fmla="*/ 3554058 w 12192000"/>
              <a:gd name="connsiteY14" fmla="*/ 45526 h 4547914"/>
              <a:gd name="connsiteX15" fmla="*/ 3561703 w 12192000"/>
              <a:gd name="connsiteY15" fmla="*/ 45061 h 4547914"/>
              <a:gd name="connsiteX16" fmla="*/ 3599112 w 12192000"/>
              <a:gd name="connsiteY16" fmla="*/ 39636 h 4547914"/>
              <a:gd name="connsiteX17" fmla="*/ 3648544 w 12192000"/>
              <a:gd name="connsiteY17" fmla="*/ 63351 h 4547914"/>
              <a:gd name="connsiteX18" fmla="*/ 3668987 w 12192000"/>
              <a:gd name="connsiteY18" fmla="*/ 67462 h 4547914"/>
              <a:gd name="connsiteX19" fmla="*/ 3679906 w 12192000"/>
              <a:gd name="connsiteY19" fmla="*/ 70986 h 4547914"/>
              <a:gd name="connsiteX20" fmla="*/ 3680583 w 12192000"/>
              <a:gd name="connsiteY20" fmla="*/ 72064 h 4547914"/>
              <a:gd name="connsiteX21" fmla="*/ 3716448 w 12192000"/>
              <a:gd name="connsiteY21" fmla="*/ 66738 h 4547914"/>
              <a:gd name="connsiteX22" fmla="*/ 3721210 w 12192000"/>
              <a:gd name="connsiteY22" fmla="*/ 68033 h 4547914"/>
              <a:gd name="connsiteX23" fmla="*/ 3744585 w 12192000"/>
              <a:gd name="connsiteY23" fmla="*/ 62000 h 4547914"/>
              <a:gd name="connsiteX24" fmla="*/ 3756664 w 12192000"/>
              <a:gd name="connsiteY24" fmla="*/ 60251 h 4547914"/>
              <a:gd name="connsiteX25" fmla="*/ 3760076 w 12192000"/>
              <a:gd name="connsiteY25" fmla="*/ 56938 h 4547914"/>
              <a:gd name="connsiteX26" fmla="*/ 3777900 w 12192000"/>
              <a:gd name="connsiteY26" fmla="*/ 55785 h 4547914"/>
              <a:gd name="connsiteX27" fmla="*/ 3779950 w 12192000"/>
              <a:gd name="connsiteY27" fmla="*/ 56716 h 4547914"/>
              <a:gd name="connsiteX28" fmla="*/ 3794650 w 12192000"/>
              <a:gd name="connsiteY28" fmla="*/ 51811 h 4547914"/>
              <a:gd name="connsiteX29" fmla="*/ 3806969 w 12192000"/>
              <a:gd name="connsiteY29" fmla="*/ 42923 h 4547914"/>
              <a:gd name="connsiteX30" fmla="*/ 3958577 w 12192000"/>
              <a:gd name="connsiteY30" fmla="*/ 48077 h 4547914"/>
              <a:gd name="connsiteX31" fmla="*/ 4089430 w 12192000"/>
              <a:gd name="connsiteY31" fmla="*/ 10971 h 4547914"/>
              <a:gd name="connsiteX32" fmla="*/ 4171715 w 12192000"/>
              <a:gd name="connsiteY32" fmla="*/ 14837 h 4547914"/>
              <a:gd name="connsiteX33" fmla="*/ 4199128 w 12192000"/>
              <a:gd name="connsiteY33" fmla="*/ 36665 h 4547914"/>
              <a:gd name="connsiteX34" fmla="*/ 4403546 w 12192000"/>
              <a:gd name="connsiteY34" fmla="*/ 25654 h 4547914"/>
              <a:gd name="connsiteX35" fmla="*/ 4455762 w 12192000"/>
              <a:gd name="connsiteY35" fmla="*/ 32542 h 4547914"/>
              <a:gd name="connsiteX36" fmla="*/ 4501720 w 12192000"/>
              <a:gd name="connsiteY36" fmla="*/ 18795 h 4547914"/>
              <a:gd name="connsiteX37" fmla="*/ 4520780 w 12192000"/>
              <a:gd name="connsiteY37" fmla="*/ 25908 h 4547914"/>
              <a:gd name="connsiteX38" fmla="*/ 4524071 w 12192000"/>
              <a:gd name="connsiteY38" fmla="*/ 27353 h 4547914"/>
              <a:gd name="connsiteX39" fmla="*/ 4537225 w 12192000"/>
              <a:gd name="connsiteY39" fmla="*/ 28400 h 4547914"/>
              <a:gd name="connsiteX40" fmla="*/ 4540932 w 12192000"/>
              <a:gd name="connsiteY40" fmla="*/ 34609 h 4547914"/>
              <a:gd name="connsiteX41" fmla="*/ 4560732 w 12192000"/>
              <a:gd name="connsiteY41" fmla="*/ 40424 h 4547914"/>
              <a:gd name="connsiteX42" fmla="*/ 4584946 w 12192000"/>
              <a:gd name="connsiteY42" fmla="*/ 40704 h 4547914"/>
              <a:gd name="connsiteX43" fmla="*/ 4670972 w 12192000"/>
              <a:gd name="connsiteY43" fmla="*/ 42345 h 4547914"/>
              <a:gd name="connsiteX44" fmla="*/ 4685002 w 12192000"/>
              <a:gd name="connsiteY44" fmla="*/ 38991 h 4547914"/>
              <a:gd name="connsiteX45" fmla="*/ 4730794 w 12192000"/>
              <a:gd name="connsiteY45" fmla="*/ 44584 h 4547914"/>
              <a:gd name="connsiteX46" fmla="*/ 4771603 w 12192000"/>
              <a:gd name="connsiteY46" fmla="*/ 45842 h 4547914"/>
              <a:gd name="connsiteX47" fmla="*/ 4798044 w 12192000"/>
              <a:gd name="connsiteY47" fmla="*/ 43174 h 4547914"/>
              <a:gd name="connsiteX48" fmla="*/ 4804975 w 12192000"/>
              <a:gd name="connsiteY48" fmla="*/ 45385 h 4547914"/>
              <a:gd name="connsiteX49" fmla="*/ 4831600 w 12192000"/>
              <a:gd name="connsiteY49" fmla="*/ 46811 h 4547914"/>
              <a:gd name="connsiteX50" fmla="*/ 4845162 w 12192000"/>
              <a:gd name="connsiteY50" fmla="*/ 43534 h 4547914"/>
              <a:gd name="connsiteX51" fmla="*/ 4858548 w 12192000"/>
              <a:gd name="connsiteY51" fmla="*/ 51080 h 4547914"/>
              <a:gd name="connsiteX52" fmla="*/ 4861820 w 12192000"/>
              <a:gd name="connsiteY52" fmla="*/ 56610 h 4547914"/>
              <a:gd name="connsiteX53" fmla="*/ 4880767 w 12192000"/>
              <a:gd name="connsiteY53" fmla="*/ 54127 h 4547914"/>
              <a:gd name="connsiteX54" fmla="*/ 4896300 w 12192000"/>
              <a:gd name="connsiteY54" fmla="*/ 59531 h 4547914"/>
              <a:gd name="connsiteX55" fmla="*/ 4909841 w 12192000"/>
              <a:gd name="connsiteY55" fmla="*/ 55998 h 4547914"/>
              <a:gd name="connsiteX56" fmla="*/ 4915461 w 12192000"/>
              <a:gd name="connsiteY56" fmla="*/ 56794 h 4547914"/>
              <a:gd name="connsiteX57" fmla="*/ 4929430 w 12192000"/>
              <a:gd name="connsiteY57" fmla="*/ 59468 h 4547914"/>
              <a:gd name="connsiteX58" fmla="*/ 4953531 w 12192000"/>
              <a:gd name="connsiteY58" fmla="*/ 65410 h 4547914"/>
              <a:gd name="connsiteX59" fmla="*/ 4961050 w 12192000"/>
              <a:gd name="connsiteY59" fmla="*/ 66237 h 4547914"/>
              <a:gd name="connsiteX60" fmla="*/ 4977419 w 12192000"/>
              <a:gd name="connsiteY60" fmla="*/ 75324 h 4547914"/>
              <a:gd name="connsiteX61" fmla="*/ 5009106 w 12192000"/>
              <a:gd name="connsiteY61" fmla="*/ 83094 h 4547914"/>
              <a:gd name="connsiteX62" fmla="*/ 5064895 w 12192000"/>
              <a:gd name="connsiteY62" fmla="*/ 110208 h 4547914"/>
              <a:gd name="connsiteX63" fmla="*/ 5097688 w 12192000"/>
              <a:gd name="connsiteY63" fmla="*/ 123146 h 4547914"/>
              <a:gd name="connsiteX64" fmla="*/ 5119875 w 12192000"/>
              <a:gd name="connsiteY64" fmla="*/ 135071 h 4547914"/>
              <a:gd name="connsiteX65" fmla="*/ 5185360 w 12192000"/>
              <a:gd name="connsiteY65" fmla="*/ 151913 h 4547914"/>
              <a:gd name="connsiteX66" fmla="*/ 5297679 w 12192000"/>
              <a:gd name="connsiteY66" fmla="*/ 174179 h 4547914"/>
              <a:gd name="connsiteX67" fmla="*/ 5320681 w 12192000"/>
              <a:gd name="connsiteY67" fmla="*/ 180162 h 4547914"/>
              <a:gd name="connsiteX68" fmla="*/ 5336842 w 12192000"/>
              <a:gd name="connsiteY68" fmla="*/ 190246 h 4547914"/>
              <a:gd name="connsiteX69" fmla="*/ 5337444 w 12192000"/>
              <a:gd name="connsiteY69" fmla="*/ 196891 h 4547914"/>
              <a:gd name="connsiteX70" fmla="*/ 5349516 w 12192000"/>
              <a:gd name="connsiteY70" fmla="*/ 200975 h 4547914"/>
              <a:gd name="connsiteX71" fmla="*/ 5351972 w 12192000"/>
              <a:gd name="connsiteY71" fmla="*/ 203093 h 4547914"/>
              <a:gd name="connsiteX72" fmla="*/ 5366814 w 12192000"/>
              <a:gd name="connsiteY72" fmla="*/ 214209 h 4547914"/>
              <a:gd name="connsiteX73" fmla="*/ 5417244 w 12192000"/>
              <a:gd name="connsiteY73" fmla="*/ 212297 h 4547914"/>
              <a:gd name="connsiteX74" fmla="*/ 5463870 w 12192000"/>
              <a:gd name="connsiteY74" fmla="*/ 231038 h 4547914"/>
              <a:gd name="connsiteX75" fmla="*/ 5664412 w 12192000"/>
              <a:gd name="connsiteY75" fmla="*/ 269118 h 4547914"/>
              <a:gd name="connsiteX76" fmla="*/ 5680257 w 12192000"/>
              <a:gd name="connsiteY76" fmla="*/ 295883 h 4547914"/>
              <a:gd name="connsiteX77" fmla="*/ 5757046 w 12192000"/>
              <a:gd name="connsiteY77" fmla="*/ 318923 h 4547914"/>
              <a:gd name="connsiteX78" fmla="*/ 5899668 w 12192000"/>
              <a:gd name="connsiteY78" fmla="*/ 315366 h 4547914"/>
              <a:gd name="connsiteX79" fmla="*/ 6042086 w 12192000"/>
              <a:gd name="connsiteY79" fmla="*/ 355988 h 4547914"/>
              <a:gd name="connsiteX80" fmla="*/ 6058069 w 12192000"/>
              <a:gd name="connsiteY80" fmla="*/ 350640 h 4547914"/>
              <a:gd name="connsiteX81" fmla="*/ 6074444 w 12192000"/>
              <a:gd name="connsiteY81" fmla="*/ 349558 h 4547914"/>
              <a:gd name="connsiteX82" fmla="*/ 6075959 w 12192000"/>
              <a:gd name="connsiteY82" fmla="*/ 350905 h 4547914"/>
              <a:gd name="connsiteX83" fmla="*/ 6093540 w 12192000"/>
              <a:gd name="connsiteY83" fmla="*/ 354046 h 4547914"/>
              <a:gd name="connsiteX84" fmla="*/ 6098369 w 12192000"/>
              <a:gd name="connsiteY84" fmla="*/ 351775 h 4547914"/>
              <a:gd name="connsiteX85" fmla="*/ 6110738 w 12192000"/>
              <a:gd name="connsiteY85" fmla="*/ 353003 h 4547914"/>
              <a:gd name="connsiteX86" fmla="*/ 6135933 w 12192000"/>
              <a:gd name="connsiteY86" fmla="*/ 352922 h 4547914"/>
              <a:gd name="connsiteX87" fmla="*/ 6139871 w 12192000"/>
              <a:gd name="connsiteY87" fmla="*/ 355250 h 4547914"/>
              <a:gd name="connsiteX88" fmla="*/ 6176662 w 12192000"/>
              <a:gd name="connsiteY88" fmla="*/ 358778 h 4547914"/>
              <a:gd name="connsiteX89" fmla="*/ 6176801 w 12192000"/>
              <a:gd name="connsiteY89" fmla="*/ 359940 h 4547914"/>
              <a:gd name="connsiteX90" fmla="*/ 6185563 w 12192000"/>
              <a:gd name="connsiteY90" fmla="*/ 365795 h 4547914"/>
              <a:gd name="connsiteX91" fmla="*/ 6203148 w 12192000"/>
              <a:gd name="connsiteY91" fmla="*/ 374448 h 4547914"/>
              <a:gd name="connsiteX92" fmla="*/ 6239136 w 12192000"/>
              <a:gd name="connsiteY92" fmla="*/ 408168 h 4547914"/>
              <a:gd name="connsiteX93" fmla="*/ 6277452 w 12192000"/>
              <a:gd name="connsiteY93" fmla="*/ 411970 h 4547914"/>
              <a:gd name="connsiteX94" fmla="*/ 6284979 w 12192000"/>
              <a:gd name="connsiteY94" fmla="*/ 413344 h 4547914"/>
              <a:gd name="connsiteX95" fmla="*/ 6285055 w 12192000"/>
              <a:gd name="connsiteY95" fmla="*/ 413623 h 4547914"/>
              <a:gd name="connsiteX96" fmla="*/ 6292844 w 12192000"/>
              <a:gd name="connsiteY96" fmla="*/ 415573 h 4547914"/>
              <a:gd name="connsiteX97" fmla="*/ 6298705 w 12192000"/>
              <a:gd name="connsiteY97" fmla="*/ 415849 h 4547914"/>
              <a:gd name="connsiteX98" fmla="*/ 6313308 w 12192000"/>
              <a:gd name="connsiteY98" fmla="*/ 418514 h 4547914"/>
              <a:gd name="connsiteX99" fmla="*/ 6317834 w 12192000"/>
              <a:gd name="connsiteY99" fmla="*/ 421103 h 4547914"/>
              <a:gd name="connsiteX100" fmla="*/ 6318907 w 12192000"/>
              <a:gd name="connsiteY100" fmla="*/ 424540 h 4547914"/>
              <a:gd name="connsiteX101" fmla="*/ 6320341 w 12192000"/>
              <a:gd name="connsiteY101" fmla="*/ 424442 h 4547914"/>
              <a:gd name="connsiteX102" fmla="*/ 6345071 w 12192000"/>
              <a:gd name="connsiteY102" fmla="*/ 437925 h 4547914"/>
              <a:gd name="connsiteX103" fmla="*/ 6403531 w 12192000"/>
              <a:gd name="connsiteY103" fmla="*/ 458610 h 4547914"/>
              <a:gd name="connsiteX104" fmla="*/ 6438176 w 12192000"/>
              <a:gd name="connsiteY104" fmla="*/ 466584 h 4547914"/>
              <a:gd name="connsiteX105" fmla="*/ 6531805 w 12192000"/>
              <a:gd name="connsiteY105" fmla="*/ 492660 h 4547914"/>
              <a:gd name="connsiteX106" fmla="*/ 6624812 w 12192000"/>
              <a:gd name="connsiteY106" fmla="*/ 522053 h 4547914"/>
              <a:gd name="connsiteX107" fmla="*/ 6665821 w 12192000"/>
              <a:gd name="connsiteY107" fmla="*/ 554780 h 4547914"/>
              <a:gd name="connsiteX108" fmla="*/ 6671133 w 12192000"/>
              <a:gd name="connsiteY108" fmla="*/ 556507 h 4547914"/>
              <a:gd name="connsiteX109" fmla="*/ 6685990 w 12192000"/>
              <a:gd name="connsiteY109" fmla="*/ 556489 h 4547914"/>
              <a:gd name="connsiteX110" fmla="*/ 6691636 w 12192000"/>
              <a:gd name="connsiteY110" fmla="*/ 555702 h 4547914"/>
              <a:gd name="connsiteX111" fmla="*/ 6699772 w 12192000"/>
              <a:gd name="connsiteY111" fmla="*/ 556210 h 4547914"/>
              <a:gd name="connsiteX112" fmla="*/ 6699955 w 12192000"/>
              <a:gd name="connsiteY112" fmla="*/ 556471 h 4547914"/>
              <a:gd name="connsiteX113" fmla="*/ 6707613 w 12192000"/>
              <a:gd name="connsiteY113" fmla="*/ 556462 h 4547914"/>
              <a:gd name="connsiteX114" fmla="*/ 6745320 w 12192000"/>
              <a:gd name="connsiteY114" fmla="*/ 553275 h 4547914"/>
              <a:gd name="connsiteX115" fmla="*/ 6792811 w 12192000"/>
              <a:gd name="connsiteY115" fmla="*/ 579903 h 4547914"/>
              <a:gd name="connsiteX116" fmla="*/ 6812882 w 12192000"/>
              <a:gd name="connsiteY116" fmla="*/ 585228 h 4547914"/>
              <a:gd name="connsiteX117" fmla="*/ 6823500 w 12192000"/>
              <a:gd name="connsiteY117" fmla="*/ 589398 h 4547914"/>
              <a:gd name="connsiteX118" fmla="*/ 6824098 w 12192000"/>
              <a:gd name="connsiteY118" fmla="*/ 590514 h 4547914"/>
              <a:gd name="connsiteX119" fmla="*/ 6860252 w 12192000"/>
              <a:gd name="connsiteY119" fmla="*/ 587335 h 4547914"/>
              <a:gd name="connsiteX120" fmla="*/ 6864904 w 12192000"/>
              <a:gd name="connsiteY120" fmla="*/ 588912 h 4547914"/>
              <a:gd name="connsiteX121" fmla="*/ 6888662 w 12192000"/>
              <a:gd name="connsiteY121" fmla="*/ 584282 h 4547914"/>
              <a:gd name="connsiteX122" fmla="*/ 6900835 w 12192000"/>
              <a:gd name="connsiteY122" fmla="*/ 583254 h 4547914"/>
              <a:gd name="connsiteX123" fmla="*/ 6904484 w 12192000"/>
              <a:gd name="connsiteY123" fmla="*/ 580150 h 4547914"/>
              <a:gd name="connsiteX124" fmla="*/ 6922346 w 12192000"/>
              <a:gd name="connsiteY124" fmla="*/ 580062 h 4547914"/>
              <a:gd name="connsiteX125" fmla="*/ 6924318 w 12192000"/>
              <a:gd name="connsiteY125" fmla="*/ 581112 h 4547914"/>
              <a:gd name="connsiteX126" fmla="*/ 6939344 w 12192000"/>
              <a:gd name="connsiteY126" fmla="*/ 577092 h 4547914"/>
              <a:gd name="connsiteX127" fmla="*/ 6952296 w 12192000"/>
              <a:gd name="connsiteY127" fmla="*/ 568950 h 4547914"/>
              <a:gd name="connsiteX128" fmla="*/ 7103052 w 12192000"/>
              <a:gd name="connsiteY128" fmla="*/ 583137 h 4547914"/>
              <a:gd name="connsiteX129" fmla="*/ 7236304 w 12192000"/>
              <a:gd name="connsiteY129" fmla="*/ 553886 h 4547914"/>
              <a:gd name="connsiteX130" fmla="*/ 7318047 w 12192000"/>
              <a:gd name="connsiteY130" fmla="*/ 562652 h 4547914"/>
              <a:gd name="connsiteX131" fmla="*/ 7343733 w 12192000"/>
              <a:gd name="connsiteY131" fmla="*/ 586084 h 4547914"/>
              <a:gd name="connsiteX132" fmla="*/ 7548358 w 12192000"/>
              <a:gd name="connsiteY132" fmla="*/ 587278 h 4547914"/>
              <a:gd name="connsiteX133" fmla="*/ 7599893 w 12192000"/>
              <a:gd name="connsiteY133" fmla="*/ 597269 h 4547914"/>
              <a:gd name="connsiteX134" fmla="*/ 7646750 w 12192000"/>
              <a:gd name="connsiteY134" fmla="*/ 586283 h 4547914"/>
              <a:gd name="connsiteX135" fmla="*/ 7665217 w 12192000"/>
              <a:gd name="connsiteY135" fmla="*/ 594522 h 4547914"/>
              <a:gd name="connsiteX136" fmla="*/ 7668385 w 12192000"/>
              <a:gd name="connsiteY136" fmla="*/ 596159 h 4547914"/>
              <a:gd name="connsiteX137" fmla="*/ 7681420 w 12192000"/>
              <a:gd name="connsiteY137" fmla="*/ 597991 h 4547914"/>
              <a:gd name="connsiteX138" fmla="*/ 7684651 w 12192000"/>
              <a:gd name="connsiteY138" fmla="*/ 604410 h 4547914"/>
              <a:gd name="connsiteX139" fmla="*/ 7843050 w 12192000"/>
              <a:gd name="connsiteY139" fmla="*/ 614711 h 4547914"/>
              <a:gd name="connsiteX140" fmla="*/ 7911637 w 12192000"/>
              <a:gd name="connsiteY140" fmla="*/ 619429 h 4547914"/>
              <a:gd name="connsiteX141" fmla="*/ 7937365 w 12192000"/>
              <a:gd name="connsiteY141" fmla="*/ 627138 h 4547914"/>
              <a:gd name="connsiteX142" fmla="*/ 8037057 w 12192000"/>
              <a:gd name="connsiteY142" fmla="*/ 650485 h 4547914"/>
              <a:gd name="connsiteX143" fmla="*/ 8122868 w 12192000"/>
              <a:gd name="connsiteY143" fmla="*/ 664767 h 4547914"/>
              <a:gd name="connsiteX144" fmla="*/ 8186750 w 12192000"/>
              <a:gd name="connsiteY144" fmla="*/ 649905 h 4547914"/>
              <a:gd name="connsiteX145" fmla="*/ 8192054 w 12192000"/>
              <a:gd name="connsiteY145" fmla="*/ 654747 h 4547914"/>
              <a:gd name="connsiteX146" fmla="*/ 8235470 w 12192000"/>
              <a:gd name="connsiteY146" fmla="*/ 656811 h 4547914"/>
              <a:gd name="connsiteX147" fmla="*/ 8388968 w 12192000"/>
              <a:gd name="connsiteY147" fmla="*/ 633562 h 4547914"/>
              <a:gd name="connsiteX148" fmla="*/ 8473770 w 12192000"/>
              <a:gd name="connsiteY148" fmla="*/ 638438 h 4547914"/>
              <a:gd name="connsiteX149" fmla="*/ 8503642 w 12192000"/>
              <a:gd name="connsiteY149" fmla="*/ 645084 h 4547914"/>
              <a:gd name="connsiteX150" fmla="*/ 8553701 w 12192000"/>
              <a:gd name="connsiteY150" fmla="*/ 655915 h 4547914"/>
              <a:gd name="connsiteX151" fmla="*/ 8590556 w 12192000"/>
              <a:gd name="connsiteY151" fmla="*/ 676112 h 4547914"/>
              <a:gd name="connsiteX152" fmla="*/ 8632638 w 12192000"/>
              <a:gd name="connsiteY152" fmla="*/ 680372 h 4547914"/>
              <a:gd name="connsiteX153" fmla="*/ 8643140 w 12192000"/>
              <a:gd name="connsiteY153" fmla="*/ 665707 h 4547914"/>
              <a:gd name="connsiteX154" fmla="*/ 8687917 w 12192000"/>
              <a:gd name="connsiteY154" fmla="*/ 675343 h 4547914"/>
              <a:gd name="connsiteX155" fmla="*/ 8755765 w 12192000"/>
              <a:gd name="connsiteY155" fmla="*/ 691678 h 4547914"/>
              <a:gd name="connsiteX156" fmla="*/ 8795085 w 12192000"/>
              <a:gd name="connsiteY156" fmla="*/ 697058 h 4547914"/>
              <a:gd name="connsiteX157" fmla="*/ 8902279 w 12192000"/>
              <a:gd name="connsiteY157" fmla="*/ 716141 h 4547914"/>
              <a:gd name="connsiteX158" fmla="*/ 9009490 w 12192000"/>
              <a:gd name="connsiteY158" fmla="*/ 738600 h 4547914"/>
              <a:gd name="connsiteX159" fmla="*/ 9072120 w 12192000"/>
              <a:gd name="connsiteY159" fmla="*/ 770795 h 4547914"/>
              <a:gd name="connsiteX160" fmla="*/ 9160343 w 12192000"/>
              <a:gd name="connsiteY160" fmla="*/ 787216 h 4547914"/>
              <a:gd name="connsiteX161" fmla="*/ 9174981 w 12192000"/>
              <a:gd name="connsiteY161" fmla="*/ 792732 h 4547914"/>
              <a:gd name="connsiteX162" fmla="*/ 9278987 w 12192000"/>
              <a:gd name="connsiteY162" fmla="*/ 786295 h 4547914"/>
              <a:gd name="connsiteX163" fmla="*/ 9344958 w 12192000"/>
              <a:gd name="connsiteY163" fmla="*/ 774279 h 4547914"/>
              <a:gd name="connsiteX164" fmla="*/ 9552261 w 12192000"/>
              <a:gd name="connsiteY164" fmla="*/ 893301 h 4547914"/>
              <a:gd name="connsiteX165" fmla="*/ 9822258 w 12192000"/>
              <a:gd name="connsiteY165" fmla="*/ 1002324 h 4547914"/>
              <a:gd name="connsiteX166" fmla="*/ 10113244 w 12192000"/>
              <a:gd name="connsiteY166" fmla="*/ 1044980 h 4547914"/>
              <a:gd name="connsiteX167" fmla="*/ 10189871 w 12192000"/>
              <a:gd name="connsiteY167" fmla="*/ 1037861 h 4547914"/>
              <a:gd name="connsiteX168" fmla="*/ 10414253 w 12192000"/>
              <a:gd name="connsiteY168" fmla="*/ 1023845 h 4547914"/>
              <a:gd name="connsiteX169" fmla="*/ 10642574 w 12192000"/>
              <a:gd name="connsiteY169" fmla="*/ 951338 h 4547914"/>
              <a:gd name="connsiteX170" fmla="*/ 10786007 w 12192000"/>
              <a:gd name="connsiteY170" fmla="*/ 939394 h 4547914"/>
              <a:gd name="connsiteX171" fmla="*/ 10854151 w 12192000"/>
              <a:gd name="connsiteY171" fmla="*/ 920634 h 4547914"/>
              <a:gd name="connsiteX172" fmla="*/ 10901354 w 12192000"/>
              <a:gd name="connsiteY172" fmla="*/ 919737 h 4547914"/>
              <a:gd name="connsiteX173" fmla="*/ 10929658 w 12192000"/>
              <a:gd name="connsiteY173" fmla="*/ 917554 h 4547914"/>
              <a:gd name="connsiteX174" fmla="*/ 10978685 w 12192000"/>
              <a:gd name="connsiteY174" fmla="*/ 886324 h 4547914"/>
              <a:gd name="connsiteX175" fmla="*/ 11163594 w 12192000"/>
              <a:gd name="connsiteY175" fmla="*/ 876561 h 4547914"/>
              <a:gd name="connsiteX176" fmla="*/ 11340142 w 12192000"/>
              <a:gd name="connsiteY176" fmla="*/ 908065 h 4547914"/>
              <a:gd name="connsiteX177" fmla="*/ 11603318 w 12192000"/>
              <a:gd name="connsiteY177" fmla="*/ 818596 h 4547914"/>
              <a:gd name="connsiteX178" fmla="*/ 11630282 w 12192000"/>
              <a:gd name="connsiteY178" fmla="*/ 811576 h 4547914"/>
              <a:gd name="connsiteX179" fmla="*/ 11776458 w 12192000"/>
              <a:gd name="connsiteY179" fmla="*/ 776804 h 4547914"/>
              <a:gd name="connsiteX180" fmla="*/ 12105816 w 12192000"/>
              <a:gd name="connsiteY180" fmla="*/ 760705 h 4547914"/>
              <a:gd name="connsiteX181" fmla="*/ 12192000 w 12192000"/>
              <a:gd name="connsiteY181" fmla="*/ 696740 h 4547914"/>
              <a:gd name="connsiteX182" fmla="*/ 12192000 w 12192000"/>
              <a:gd name="connsiteY182" fmla="*/ 4547914 h 4547914"/>
              <a:gd name="connsiteX183" fmla="*/ 0 w 12192000"/>
              <a:gd name="connsiteY183" fmla="*/ 4547914 h 4547914"/>
              <a:gd name="connsiteX184" fmla="*/ 0 w 12192000"/>
              <a:gd name="connsiteY184" fmla="*/ 540952 h 4547914"/>
              <a:gd name="connsiteX185" fmla="*/ 3948 w 12192000"/>
              <a:gd name="connsiteY185" fmla="*/ 539910 h 4547914"/>
              <a:gd name="connsiteX186" fmla="*/ 79987 w 12192000"/>
              <a:gd name="connsiteY186" fmla="*/ 526438 h 4547914"/>
              <a:gd name="connsiteX187" fmla="*/ 173247 w 12192000"/>
              <a:gd name="connsiteY187" fmla="*/ 477963 h 4547914"/>
              <a:gd name="connsiteX188" fmla="*/ 206877 w 12192000"/>
              <a:gd name="connsiteY188" fmla="*/ 473422 h 4547914"/>
              <a:gd name="connsiteX189" fmla="*/ 205655 w 12192000"/>
              <a:gd name="connsiteY189" fmla="*/ 464845 h 4547914"/>
              <a:gd name="connsiteX190" fmla="*/ 218147 w 12192000"/>
              <a:gd name="connsiteY190" fmla="*/ 464214 h 4547914"/>
              <a:gd name="connsiteX191" fmla="*/ 246031 w 12192000"/>
              <a:gd name="connsiteY191" fmla="*/ 464005 h 4547914"/>
              <a:gd name="connsiteX192" fmla="*/ 329529 w 12192000"/>
              <a:gd name="connsiteY192" fmla="*/ 461625 h 4547914"/>
              <a:gd name="connsiteX193" fmla="*/ 352311 w 12192000"/>
              <a:gd name="connsiteY193" fmla="*/ 445177 h 4547914"/>
              <a:gd name="connsiteX194" fmla="*/ 373861 w 12192000"/>
              <a:gd name="connsiteY194" fmla="*/ 444919 h 4547914"/>
              <a:gd name="connsiteX195" fmla="*/ 498838 w 12192000"/>
              <a:gd name="connsiteY195" fmla="*/ 422873 h 4547914"/>
              <a:gd name="connsiteX196" fmla="*/ 516021 w 12192000"/>
              <a:gd name="connsiteY196" fmla="*/ 421224 h 4547914"/>
              <a:gd name="connsiteX197" fmla="*/ 525327 w 12192000"/>
              <a:gd name="connsiteY197" fmla="*/ 413834 h 4547914"/>
              <a:gd name="connsiteX198" fmla="*/ 558651 w 12192000"/>
              <a:gd name="connsiteY198" fmla="*/ 412364 h 4547914"/>
              <a:gd name="connsiteX199" fmla="*/ 560193 w 12192000"/>
              <a:gd name="connsiteY199" fmla="*/ 408156 h 4547914"/>
              <a:gd name="connsiteX200" fmla="*/ 669729 w 12192000"/>
              <a:gd name="connsiteY200" fmla="*/ 372028 h 4547914"/>
              <a:gd name="connsiteX201" fmla="*/ 688496 w 12192000"/>
              <a:gd name="connsiteY201" fmla="*/ 366060 h 4547914"/>
              <a:gd name="connsiteX202" fmla="*/ 704711 w 12192000"/>
              <a:gd name="connsiteY202" fmla="*/ 367870 h 4547914"/>
              <a:gd name="connsiteX203" fmla="*/ 794485 w 12192000"/>
              <a:gd name="connsiteY203" fmla="*/ 362712 h 4547914"/>
              <a:gd name="connsiteX204" fmla="*/ 815839 w 12192000"/>
              <a:gd name="connsiteY204" fmla="*/ 365879 h 4547914"/>
              <a:gd name="connsiteX205" fmla="*/ 824819 w 12192000"/>
              <a:gd name="connsiteY205" fmla="*/ 372565 h 4547914"/>
              <a:gd name="connsiteX206" fmla="*/ 859579 w 12192000"/>
              <a:gd name="connsiteY206" fmla="*/ 359931 h 4547914"/>
              <a:gd name="connsiteX207" fmla="*/ 913213 w 12192000"/>
              <a:gd name="connsiteY207" fmla="*/ 351274 h 4547914"/>
              <a:gd name="connsiteX208" fmla="*/ 938704 w 12192000"/>
              <a:gd name="connsiteY208" fmla="*/ 345025 h 4547914"/>
              <a:gd name="connsiteX209" fmla="*/ 959272 w 12192000"/>
              <a:gd name="connsiteY209" fmla="*/ 348818 h 4547914"/>
              <a:gd name="connsiteX210" fmla="*/ 1076317 w 12192000"/>
              <a:gd name="connsiteY210" fmla="*/ 349780 h 4547914"/>
              <a:gd name="connsiteX211" fmla="*/ 1103231 w 12192000"/>
              <a:gd name="connsiteY211" fmla="*/ 355807 h 4547914"/>
              <a:gd name="connsiteX212" fmla="*/ 1115987 w 12192000"/>
              <a:gd name="connsiteY212" fmla="*/ 367821 h 4547914"/>
              <a:gd name="connsiteX213" fmla="*/ 1125983 w 12192000"/>
              <a:gd name="connsiteY213" fmla="*/ 363537 h 4547914"/>
              <a:gd name="connsiteX214" fmla="*/ 1196778 w 12192000"/>
              <a:gd name="connsiteY214" fmla="*/ 363110 h 4547914"/>
              <a:gd name="connsiteX215" fmla="*/ 1242961 w 12192000"/>
              <a:gd name="connsiteY215" fmla="*/ 361735 h 4547914"/>
              <a:gd name="connsiteX216" fmla="*/ 1245768 w 12192000"/>
              <a:gd name="connsiteY216" fmla="*/ 345241 h 4547914"/>
              <a:gd name="connsiteX217" fmla="*/ 1286892 w 12192000"/>
              <a:gd name="connsiteY217" fmla="*/ 339365 h 4547914"/>
              <a:gd name="connsiteX218" fmla="*/ 1330717 w 12192000"/>
              <a:gd name="connsiteY218" fmla="*/ 349953 h 4547914"/>
              <a:gd name="connsiteX219" fmla="*/ 1382372 w 12192000"/>
              <a:gd name="connsiteY219" fmla="*/ 348469 h 4547914"/>
              <a:gd name="connsiteX220" fmla="*/ 1413281 w 12192000"/>
              <a:gd name="connsiteY220" fmla="*/ 347761 h 4547914"/>
              <a:gd name="connsiteX221" fmla="*/ 1494404 w 12192000"/>
              <a:gd name="connsiteY221" fmla="*/ 332377 h 4547914"/>
              <a:gd name="connsiteX222" fmla="*/ 1626029 w 12192000"/>
              <a:gd name="connsiteY222" fmla="*/ 273883 h 4547914"/>
              <a:gd name="connsiteX223" fmla="*/ 1667354 w 12192000"/>
              <a:gd name="connsiteY223" fmla="*/ 265594 h 4547914"/>
              <a:gd name="connsiteX224" fmla="*/ 1674578 w 12192000"/>
              <a:gd name="connsiteY224" fmla="*/ 268967 h 4547914"/>
              <a:gd name="connsiteX225" fmla="*/ 1880316 w 12192000"/>
              <a:gd name="connsiteY225" fmla="*/ 233838 h 4547914"/>
              <a:gd name="connsiteX226" fmla="*/ 1917126 w 12192000"/>
              <a:gd name="connsiteY226" fmla="*/ 231781 h 4547914"/>
              <a:gd name="connsiteX227" fmla="*/ 1944692 w 12192000"/>
              <a:gd name="connsiteY227" fmla="*/ 233065 h 4547914"/>
              <a:gd name="connsiteX228" fmla="*/ 2010665 w 12192000"/>
              <a:gd name="connsiteY228" fmla="*/ 221364 h 4547914"/>
              <a:gd name="connsiteX229" fmla="*/ 2118270 w 12192000"/>
              <a:gd name="connsiteY229" fmla="*/ 195708 h 4547914"/>
              <a:gd name="connsiteX230" fmla="*/ 2141504 w 12192000"/>
              <a:gd name="connsiteY230" fmla="*/ 191655 h 4547914"/>
              <a:gd name="connsiteX231" fmla="*/ 2162752 w 12192000"/>
              <a:gd name="connsiteY231" fmla="*/ 193769 h 4547914"/>
              <a:gd name="connsiteX232" fmla="*/ 2168793 w 12192000"/>
              <a:gd name="connsiteY232" fmla="*/ 199138 h 4547914"/>
              <a:gd name="connsiteX233" fmla="*/ 2181778 w 12192000"/>
              <a:gd name="connsiteY233" fmla="*/ 197808 h 4547914"/>
              <a:gd name="connsiteX234" fmla="*/ 2185499 w 12192000"/>
              <a:gd name="connsiteY234" fmla="*/ 198625 h 4547914"/>
              <a:gd name="connsiteX235" fmla="*/ 2206566 w 12192000"/>
              <a:gd name="connsiteY235" fmla="*/ 202132 h 4547914"/>
              <a:gd name="connsiteX236" fmla="*/ 2244903 w 12192000"/>
              <a:gd name="connsiteY236" fmla="*/ 180560 h 4547914"/>
              <a:gd name="connsiteX237" fmla="*/ 2297531 w 12192000"/>
              <a:gd name="connsiteY237" fmla="*/ 177926 h 4547914"/>
              <a:gd name="connsiteX238" fmla="*/ 2488258 w 12192000"/>
              <a:gd name="connsiteY238" fmla="*/ 130705 h 4547914"/>
              <a:gd name="connsiteX239" fmla="*/ 2523236 w 12192000"/>
              <a:gd name="connsiteY239" fmla="*/ 147023 h 4547914"/>
              <a:gd name="connsiteX240" fmla="*/ 2603355 w 12192000"/>
              <a:gd name="connsiteY240" fmla="*/ 136080 h 4547914"/>
              <a:gd name="connsiteX241" fmla="*/ 2713319 w 12192000"/>
              <a:gd name="connsiteY241" fmla="*/ 76637 h 4547914"/>
              <a:gd name="connsiteX242" fmla="*/ 2860143 w 12192000"/>
              <a:gd name="connsiteY242" fmla="*/ 54562 h 4547914"/>
              <a:gd name="connsiteX243" fmla="*/ 2868320 w 12192000"/>
              <a:gd name="connsiteY243" fmla="*/ 43721 h 4547914"/>
              <a:gd name="connsiteX244" fmla="*/ 2880379 w 12192000"/>
              <a:gd name="connsiteY244" fmla="*/ 36328 h 4547914"/>
              <a:gd name="connsiteX245" fmla="*/ 2882710 w 12192000"/>
              <a:gd name="connsiteY245" fmla="*/ 36866 h 4547914"/>
              <a:gd name="connsiteX246" fmla="*/ 2899268 w 12192000"/>
              <a:gd name="connsiteY246" fmla="*/ 32561 h 4547914"/>
              <a:gd name="connsiteX247" fmla="*/ 2901185 w 12192000"/>
              <a:gd name="connsiteY247" fmla="*/ 28732 h 4547914"/>
              <a:gd name="connsiteX248" fmla="*/ 2912009 w 12192000"/>
              <a:gd name="connsiteY248" fmla="*/ 24873 h 4547914"/>
              <a:gd name="connsiteX249" fmla="*/ 2931895 w 12192000"/>
              <a:gd name="connsiteY249" fmla="*/ 14835 h 4547914"/>
              <a:gd name="connsiteX250" fmla="*/ 2936965 w 12192000"/>
              <a:gd name="connsiteY250" fmla="*/ 15241 h 4547914"/>
              <a:gd name="connsiteX251" fmla="*/ 2969058 w 12192000"/>
              <a:gd name="connsiteY251" fmla="*/ 3658 h 4547914"/>
              <a:gd name="connsiteX252" fmla="*/ 2970141 w 12192000"/>
              <a:gd name="connsiteY252" fmla="*/ 4583 h 4547914"/>
              <a:gd name="connsiteX253" fmla="*/ 2981985 w 12192000"/>
              <a:gd name="connsiteY253" fmla="*/ 6059 h 4547914"/>
              <a:gd name="connsiteX254" fmla="*/ 3003160 w 12192000"/>
              <a:gd name="connsiteY254" fmla="*/ 6403 h 4547914"/>
              <a:gd name="connsiteX255" fmla="*/ 3059919 w 12192000"/>
              <a:gd name="connsiteY255" fmla="*/ 20620 h 4547914"/>
              <a:gd name="connsiteX256" fmla="*/ 3093450 w 12192000"/>
              <a:gd name="connsiteY256" fmla="*/ 8665 h 4547914"/>
              <a:gd name="connsiteX257" fmla="*/ 3100564 w 12192000"/>
              <a:gd name="connsiteY257" fmla="*/ 6845 h 4547914"/>
              <a:gd name="connsiteX258" fmla="*/ 3100855 w 12192000"/>
              <a:gd name="connsiteY258" fmla="*/ 7052 h 4547914"/>
              <a:gd name="connsiteX259" fmla="*/ 3108660 w 12192000"/>
              <a:gd name="connsiteY259" fmla="*/ 5615 h 4547914"/>
              <a:gd name="connsiteX260" fmla="*/ 3113534 w 12192000"/>
              <a:gd name="connsiteY260" fmla="*/ 3530 h 4547914"/>
              <a:gd name="connsiteX261" fmla="*/ 3127332 w 12192000"/>
              <a:gd name="connsiteY261" fmla="*/ 0 h 4547914"/>
              <a:gd name="connsiteX0" fmla="*/ 3127332 w 12192000"/>
              <a:gd name="connsiteY0" fmla="*/ 0 h 4547914"/>
              <a:gd name="connsiteX1" fmla="*/ 3133085 w 12192000"/>
              <a:gd name="connsiteY1" fmla="*/ 393 h 4547914"/>
              <a:gd name="connsiteX2" fmla="*/ 3186709 w 12192000"/>
              <a:gd name="connsiteY2" fmla="*/ 21974 h 4547914"/>
              <a:gd name="connsiteX3" fmla="*/ 3287078 w 12192000"/>
              <a:gd name="connsiteY3" fmla="*/ 28076 h 4547914"/>
              <a:gd name="connsiteX4" fmla="*/ 3386448 w 12192000"/>
              <a:gd name="connsiteY4" fmla="*/ 30863 h 4547914"/>
              <a:gd name="connsiteX5" fmla="*/ 3422427 w 12192000"/>
              <a:gd name="connsiteY5" fmla="*/ 30293 h 4547914"/>
              <a:gd name="connsiteX6" fmla="*/ 3486559 w 12192000"/>
              <a:gd name="connsiteY6" fmla="*/ 36240 h 4547914"/>
              <a:gd name="connsiteX7" fmla="*/ 3515932 w 12192000"/>
              <a:gd name="connsiteY7" fmla="*/ 43280 h 4547914"/>
              <a:gd name="connsiteX8" fmla="*/ 3517220 w 12192000"/>
              <a:gd name="connsiteY8" fmla="*/ 42847 h 4547914"/>
              <a:gd name="connsiteX9" fmla="*/ 3519845 w 12192000"/>
              <a:gd name="connsiteY9" fmla="*/ 45877 h 4547914"/>
              <a:gd name="connsiteX10" fmla="*/ 3525279 w 12192000"/>
              <a:gd name="connsiteY10" fmla="*/ 47281 h 4547914"/>
              <a:gd name="connsiteX11" fmla="*/ 3540113 w 12192000"/>
              <a:gd name="connsiteY11" fmla="*/ 46377 h 4547914"/>
              <a:gd name="connsiteX12" fmla="*/ 3545692 w 12192000"/>
              <a:gd name="connsiteY12" fmla="*/ 45256 h 4547914"/>
              <a:gd name="connsiteX13" fmla="*/ 3553854 w 12192000"/>
              <a:gd name="connsiteY13" fmla="*/ 45277 h 4547914"/>
              <a:gd name="connsiteX14" fmla="*/ 3554058 w 12192000"/>
              <a:gd name="connsiteY14" fmla="*/ 45526 h 4547914"/>
              <a:gd name="connsiteX15" fmla="*/ 3561703 w 12192000"/>
              <a:gd name="connsiteY15" fmla="*/ 45061 h 4547914"/>
              <a:gd name="connsiteX16" fmla="*/ 3599112 w 12192000"/>
              <a:gd name="connsiteY16" fmla="*/ 39636 h 4547914"/>
              <a:gd name="connsiteX17" fmla="*/ 3648544 w 12192000"/>
              <a:gd name="connsiteY17" fmla="*/ 63351 h 4547914"/>
              <a:gd name="connsiteX18" fmla="*/ 3668987 w 12192000"/>
              <a:gd name="connsiteY18" fmla="*/ 67462 h 4547914"/>
              <a:gd name="connsiteX19" fmla="*/ 3679906 w 12192000"/>
              <a:gd name="connsiteY19" fmla="*/ 70986 h 4547914"/>
              <a:gd name="connsiteX20" fmla="*/ 3680583 w 12192000"/>
              <a:gd name="connsiteY20" fmla="*/ 72064 h 4547914"/>
              <a:gd name="connsiteX21" fmla="*/ 3716448 w 12192000"/>
              <a:gd name="connsiteY21" fmla="*/ 66738 h 4547914"/>
              <a:gd name="connsiteX22" fmla="*/ 3721210 w 12192000"/>
              <a:gd name="connsiteY22" fmla="*/ 68033 h 4547914"/>
              <a:gd name="connsiteX23" fmla="*/ 3744585 w 12192000"/>
              <a:gd name="connsiteY23" fmla="*/ 62000 h 4547914"/>
              <a:gd name="connsiteX24" fmla="*/ 3756664 w 12192000"/>
              <a:gd name="connsiteY24" fmla="*/ 60251 h 4547914"/>
              <a:gd name="connsiteX25" fmla="*/ 3760076 w 12192000"/>
              <a:gd name="connsiteY25" fmla="*/ 56938 h 4547914"/>
              <a:gd name="connsiteX26" fmla="*/ 3777900 w 12192000"/>
              <a:gd name="connsiteY26" fmla="*/ 55785 h 4547914"/>
              <a:gd name="connsiteX27" fmla="*/ 3779950 w 12192000"/>
              <a:gd name="connsiteY27" fmla="*/ 56716 h 4547914"/>
              <a:gd name="connsiteX28" fmla="*/ 3794650 w 12192000"/>
              <a:gd name="connsiteY28" fmla="*/ 51811 h 4547914"/>
              <a:gd name="connsiteX29" fmla="*/ 3806969 w 12192000"/>
              <a:gd name="connsiteY29" fmla="*/ 42923 h 4547914"/>
              <a:gd name="connsiteX30" fmla="*/ 3958577 w 12192000"/>
              <a:gd name="connsiteY30" fmla="*/ 48077 h 4547914"/>
              <a:gd name="connsiteX31" fmla="*/ 4089430 w 12192000"/>
              <a:gd name="connsiteY31" fmla="*/ 10971 h 4547914"/>
              <a:gd name="connsiteX32" fmla="*/ 4171715 w 12192000"/>
              <a:gd name="connsiteY32" fmla="*/ 14837 h 4547914"/>
              <a:gd name="connsiteX33" fmla="*/ 4199128 w 12192000"/>
              <a:gd name="connsiteY33" fmla="*/ 36665 h 4547914"/>
              <a:gd name="connsiteX34" fmla="*/ 4403546 w 12192000"/>
              <a:gd name="connsiteY34" fmla="*/ 25654 h 4547914"/>
              <a:gd name="connsiteX35" fmla="*/ 4455762 w 12192000"/>
              <a:gd name="connsiteY35" fmla="*/ 32542 h 4547914"/>
              <a:gd name="connsiteX36" fmla="*/ 4501720 w 12192000"/>
              <a:gd name="connsiteY36" fmla="*/ 18795 h 4547914"/>
              <a:gd name="connsiteX37" fmla="*/ 4520780 w 12192000"/>
              <a:gd name="connsiteY37" fmla="*/ 25908 h 4547914"/>
              <a:gd name="connsiteX38" fmla="*/ 4524071 w 12192000"/>
              <a:gd name="connsiteY38" fmla="*/ 27353 h 4547914"/>
              <a:gd name="connsiteX39" fmla="*/ 4537225 w 12192000"/>
              <a:gd name="connsiteY39" fmla="*/ 28400 h 4547914"/>
              <a:gd name="connsiteX40" fmla="*/ 4540932 w 12192000"/>
              <a:gd name="connsiteY40" fmla="*/ 34609 h 4547914"/>
              <a:gd name="connsiteX41" fmla="*/ 4560732 w 12192000"/>
              <a:gd name="connsiteY41" fmla="*/ 40424 h 4547914"/>
              <a:gd name="connsiteX42" fmla="*/ 4584946 w 12192000"/>
              <a:gd name="connsiteY42" fmla="*/ 40704 h 4547914"/>
              <a:gd name="connsiteX43" fmla="*/ 4670972 w 12192000"/>
              <a:gd name="connsiteY43" fmla="*/ 42345 h 4547914"/>
              <a:gd name="connsiteX44" fmla="*/ 4685002 w 12192000"/>
              <a:gd name="connsiteY44" fmla="*/ 38991 h 4547914"/>
              <a:gd name="connsiteX45" fmla="*/ 4730794 w 12192000"/>
              <a:gd name="connsiteY45" fmla="*/ 44584 h 4547914"/>
              <a:gd name="connsiteX46" fmla="*/ 4771603 w 12192000"/>
              <a:gd name="connsiteY46" fmla="*/ 45842 h 4547914"/>
              <a:gd name="connsiteX47" fmla="*/ 4798044 w 12192000"/>
              <a:gd name="connsiteY47" fmla="*/ 43174 h 4547914"/>
              <a:gd name="connsiteX48" fmla="*/ 4804975 w 12192000"/>
              <a:gd name="connsiteY48" fmla="*/ 45385 h 4547914"/>
              <a:gd name="connsiteX49" fmla="*/ 4831600 w 12192000"/>
              <a:gd name="connsiteY49" fmla="*/ 46811 h 4547914"/>
              <a:gd name="connsiteX50" fmla="*/ 4845162 w 12192000"/>
              <a:gd name="connsiteY50" fmla="*/ 43534 h 4547914"/>
              <a:gd name="connsiteX51" fmla="*/ 4858548 w 12192000"/>
              <a:gd name="connsiteY51" fmla="*/ 51080 h 4547914"/>
              <a:gd name="connsiteX52" fmla="*/ 4861820 w 12192000"/>
              <a:gd name="connsiteY52" fmla="*/ 56610 h 4547914"/>
              <a:gd name="connsiteX53" fmla="*/ 4880767 w 12192000"/>
              <a:gd name="connsiteY53" fmla="*/ 54127 h 4547914"/>
              <a:gd name="connsiteX54" fmla="*/ 4896300 w 12192000"/>
              <a:gd name="connsiteY54" fmla="*/ 59531 h 4547914"/>
              <a:gd name="connsiteX55" fmla="*/ 4909841 w 12192000"/>
              <a:gd name="connsiteY55" fmla="*/ 55998 h 4547914"/>
              <a:gd name="connsiteX56" fmla="*/ 4915461 w 12192000"/>
              <a:gd name="connsiteY56" fmla="*/ 56794 h 4547914"/>
              <a:gd name="connsiteX57" fmla="*/ 4929430 w 12192000"/>
              <a:gd name="connsiteY57" fmla="*/ 59468 h 4547914"/>
              <a:gd name="connsiteX58" fmla="*/ 4953531 w 12192000"/>
              <a:gd name="connsiteY58" fmla="*/ 65410 h 4547914"/>
              <a:gd name="connsiteX59" fmla="*/ 4961050 w 12192000"/>
              <a:gd name="connsiteY59" fmla="*/ 66237 h 4547914"/>
              <a:gd name="connsiteX60" fmla="*/ 4977419 w 12192000"/>
              <a:gd name="connsiteY60" fmla="*/ 75324 h 4547914"/>
              <a:gd name="connsiteX61" fmla="*/ 5009106 w 12192000"/>
              <a:gd name="connsiteY61" fmla="*/ 83094 h 4547914"/>
              <a:gd name="connsiteX62" fmla="*/ 5064895 w 12192000"/>
              <a:gd name="connsiteY62" fmla="*/ 110208 h 4547914"/>
              <a:gd name="connsiteX63" fmla="*/ 5097688 w 12192000"/>
              <a:gd name="connsiteY63" fmla="*/ 123146 h 4547914"/>
              <a:gd name="connsiteX64" fmla="*/ 5119875 w 12192000"/>
              <a:gd name="connsiteY64" fmla="*/ 135071 h 4547914"/>
              <a:gd name="connsiteX65" fmla="*/ 5185360 w 12192000"/>
              <a:gd name="connsiteY65" fmla="*/ 151913 h 4547914"/>
              <a:gd name="connsiteX66" fmla="*/ 5297679 w 12192000"/>
              <a:gd name="connsiteY66" fmla="*/ 174179 h 4547914"/>
              <a:gd name="connsiteX67" fmla="*/ 5320681 w 12192000"/>
              <a:gd name="connsiteY67" fmla="*/ 180162 h 4547914"/>
              <a:gd name="connsiteX68" fmla="*/ 5336842 w 12192000"/>
              <a:gd name="connsiteY68" fmla="*/ 190246 h 4547914"/>
              <a:gd name="connsiteX69" fmla="*/ 5337444 w 12192000"/>
              <a:gd name="connsiteY69" fmla="*/ 196891 h 4547914"/>
              <a:gd name="connsiteX70" fmla="*/ 5349516 w 12192000"/>
              <a:gd name="connsiteY70" fmla="*/ 200975 h 4547914"/>
              <a:gd name="connsiteX71" fmla="*/ 5351972 w 12192000"/>
              <a:gd name="connsiteY71" fmla="*/ 203093 h 4547914"/>
              <a:gd name="connsiteX72" fmla="*/ 5366814 w 12192000"/>
              <a:gd name="connsiteY72" fmla="*/ 214209 h 4547914"/>
              <a:gd name="connsiteX73" fmla="*/ 5417244 w 12192000"/>
              <a:gd name="connsiteY73" fmla="*/ 212297 h 4547914"/>
              <a:gd name="connsiteX74" fmla="*/ 5463870 w 12192000"/>
              <a:gd name="connsiteY74" fmla="*/ 231038 h 4547914"/>
              <a:gd name="connsiteX75" fmla="*/ 5664412 w 12192000"/>
              <a:gd name="connsiteY75" fmla="*/ 269118 h 4547914"/>
              <a:gd name="connsiteX76" fmla="*/ 5680257 w 12192000"/>
              <a:gd name="connsiteY76" fmla="*/ 295883 h 4547914"/>
              <a:gd name="connsiteX77" fmla="*/ 5757046 w 12192000"/>
              <a:gd name="connsiteY77" fmla="*/ 318923 h 4547914"/>
              <a:gd name="connsiteX78" fmla="*/ 5899668 w 12192000"/>
              <a:gd name="connsiteY78" fmla="*/ 315366 h 4547914"/>
              <a:gd name="connsiteX79" fmla="*/ 6042086 w 12192000"/>
              <a:gd name="connsiteY79" fmla="*/ 355988 h 4547914"/>
              <a:gd name="connsiteX80" fmla="*/ 6058069 w 12192000"/>
              <a:gd name="connsiteY80" fmla="*/ 350640 h 4547914"/>
              <a:gd name="connsiteX81" fmla="*/ 6074444 w 12192000"/>
              <a:gd name="connsiteY81" fmla="*/ 349558 h 4547914"/>
              <a:gd name="connsiteX82" fmla="*/ 6075959 w 12192000"/>
              <a:gd name="connsiteY82" fmla="*/ 350905 h 4547914"/>
              <a:gd name="connsiteX83" fmla="*/ 6093540 w 12192000"/>
              <a:gd name="connsiteY83" fmla="*/ 354046 h 4547914"/>
              <a:gd name="connsiteX84" fmla="*/ 6098369 w 12192000"/>
              <a:gd name="connsiteY84" fmla="*/ 351775 h 4547914"/>
              <a:gd name="connsiteX85" fmla="*/ 6110738 w 12192000"/>
              <a:gd name="connsiteY85" fmla="*/ 353003 h 4547914"/>
              <a:gd name="connsiteX86" fmla="*/ 6135933 w 12192000"/>
              <a:gd name="connsiteY86" fmla="*/ 352922 h 4547914"/>
              <a:gd name="connsiteX87" fmla="*/ 6139871 w 12192000"/>
              <a:gd name="connsiteY87" fmla="*/ 355250 h 4547914"/>
              <a:gd name="connsiteX88" fmla="*/ 6176662 w 12192000"/>
              <a:gd name="connsiteY88" fmla="*/ 358778 h 4547914"/>
              <a:gd name="connsiteX89" fmla="*/ 6176801 w 12192000"/>
              <a:gd name="connsiteY89" fmla="*/ 359940 h 4547914"/>
              <a:gd name="connsiteX90" fmla="*/ 6185563 w 12192000"/>
              <a:gd name="connsiteY90" fmla="*/ 365795 h 4547914"/>
              <a:gd name="connsiteX91" fmla="*/ 6203148 w 12192000"/>
              <a:gd name="connsiteY91" fmla="*/ 374448 h 4547914"/>
              <a:gd name="connsiteX92" fmla="*/ 6239136 w 12192000"/>
              <a:gd name="connsiteY92" fmla="*/ 408168 h 4547914"/>
              <a:gd name="connsiteX93" fmla="*/ 6277452 w 12192000"/>
              <a:gd name="connsiteY93" fmla="*/ 411970 h 4547914"/>
              <a:gd name="connsiteX94" fmla="*/ 6284979 w 12192000"/>
              <a:gd name="connsiteY94" fmla="*/ 413344 h 4547914"/>
              <a:gd name="connsiteX95" fmla="*/ 6285055 w 12192000"/>
              <a:gd name="connsiteY95" fmla="*/ 413623 h 4547914"/>
              <a:gd name="connsiteX96" fmla="*/ 6292844 w 12192000"/>
              <a:gd name="connsiteY96" fmla="*/ 415573 h 4547914"/>
              <a:gd name="connsiteX97" fmla="*/ 6298705 w 12192000"/>
              <a:gd name="connsiteY97" fmla="*/ 415849 h 4547914"/>
              <a:gd name="connsiteX98" fmla="*/ 6313308 w 12192000"/>
              <a:gd name="connsiteY98" fmla="*/ 418514 h 4547914"/>
              <a:gd name="connsiteX99" fmla="*/ 6317834 w 12192000"/>
              <a:gd name="connsiteY99" fmla="*/ 421103 h 4547914"/>
              <a:gd name="connsiteX100" fmla="*/ 6318907 w 12192000"/>
              <a:gd name="connsiteY100" fmla="*/ 424540 h 4547914"/>
              <a:gd name="connsiteX101" fmla="*/ 6320341 w 12192000"/>
              <a:gd name="connsiteY101" fmla="*/ 424442 h 4547914"/>
              <a:gd name="connsiteX102" fmla="*/ 6345071 w 12192000"/>
              <a:gd name="connsiteY102" fmla="*/ 437925 h 4547914"/>
              <a:gd name="connsiteX103" fmla="*/ 6403531 w 12192000"/>
              <a:gd name="connsiteY103" fmla="*/ 458610 h 4547914"/>
              <a:gd name="connsiteX104" fmla="*/ 6438176 w 12192000"/>
              <a:gd name="connsiteY104" fmla="*/ 466584 h 4547914"/>
              <a:gd name="connsiteX105" fmla="*/ 6531805 w 12192000"/>
              <a:gd name="connsiteY105" fmla="*/ 492660 h 4547914"/>
              <a:gd name="connsiteX106" fmla="*/ 6624812 w 12192000"/>
              <a:gd name="connsiteY106" fmla="*/ 522053 h 4547914"/>
              <a:gd name="connsiteX107" fmla="*/ 6665821 w 12192000"/>
              <a:gd name="connsiteY107" fmla="*/ 554780 h 4547914"/>
              <a:gd name="connsiteX108" fmla="*/ 6671133 w 12192000"/>
              <a:gd name="connsiteY108" fmla="*/ 556507 h 4547914"/>
              <a:gd name="connsiteX109" fmla="*/ 6685990 w 12192000"/>
              <a:gd name="connsiteY109" fmla="*/ 556489 h 4547914"/>
              <a:gd name="connsiteX110" fmla="*/ 6691636 w 12192000"/>
              <a:gd name="connsiteY110" fmla="*/ 555702 h 4547914"/>
              <a:gd name="connsiteX111" fmla="*/ 6699772 w 12192000"/>
              <a:gd name="connsiteY111" fmla="*/ 556210 h 4547914"/>
              <a:gd name="connsiteX112" fmla="*/ 6699955 w 12192000"/>
              <a:gd name="connsiteY112" fmla="*/ 556471 h 4547914"/>
              <a:gd name="connsiteX113" fmla="*/ 6707613 w 12192000"/>
              <a:gd name="connsiteY113" fmla="*/ 556462 h 4547914"/>
              <a:gd name="connsiteX114" fmla="*/ 6745320 w 12192000"/>
              <a:gd name="connsiteY114" fmla="*/ 553275 h 4547914"/>
              <a:gd name="connsiteX115" fmla="*/ 6792811 w 12192000"/>
              <a:gd name="connsiteY115" fmla="*/ 579903 h 4547914"/>
              <a:gd name="connsiteX116" fmla="*/ 6812882 w 12192000"/>
              <a:gd name="connsiteY116" fmla="*/ 585228 h 4547914"/>
              <a:gd name="connsiteX117" fmla="*/ 6823500 w 12192000"/>
              <a:gd name="connsiteY117" fmla="*/ 589398 h 4547914"/>
              <a:gd name="connsiteX118" fmla="*/ 6824098 w 12192000"/>
              <a:gd name="connsiteY118" fmla="*/ 590514 h 4547914"/>
              <a:gd name="connsiteX119" fmla="*/ 6860252 w 12192000"/>
              <a:gd name="connsiteY119" fmla="*/ 587335 h 4547914"/>
              <a:gd name="connsiteX120" fmla="*/ 6864904 w 12192000"/>
              <a:gd name="connsiteY120" fmla="*/ 588912 h 4547914"/>
              <a:gd name="connsiteX121" fmla="*/ 6888662 w 12192000"/>
              <a:gd name="connsiteY121" fmla="*/ 584282 h 4547914"/>
              <a:gd name="connsiteX122" fmla="*/ 6900835 w 12192000"/>
              <a:gd name="connsiteY122" fmla="*/ 583254 h 4547914"/>
              <a:gd name="connsiteX123" fmla="*/ 6904484 w 12192000"/>
              <a:gd name="connsiteY123" fmla="*/ 580150 h 4547914"/>
              <a:gd name="connsiteX124" fmla="*/ 6922346 w 12192000"/>
              <a:gd name="connsiteY124" fmla="*/ 580062 h 4547914"/>
              <a:gd name="connsiteX125" fmla="*/ 6924318 w 12192000"/>
              <a:gd name="connsiteY125" fmla="*/ 581112 h 4547914"/>
              <a:gd name="connsiteX126" fmla="*/ 6939344 w 12192000"/>
              <a:gd name="connsiteY126" fmla="*/ 577092 h 4547914"/>
              <a:gd name="connsiteX127" fmla="*/ 6952296 w 12192000"/>
              <a:gd name="connsiteY127" fmla="*/ 568950 h 4547914"/>
              <a:gd name="connsiteX128" fmla="*/ 7103052 w 12192000"/>
              <a:gd name="connsiteY128" fmla="*/ 583137 h 4547914"/>
              <a:gd name="connsiteX129" fmla="*/ 7236304 w 12192000"/>
              <a:gd name="connsiteY129" fmla="*/ 553886 h 4547914"/>
              <a:gd name="connsiteX130" fmla="*/ 7318047 w 12192000"/>
              <a:gd name="connsiteY130" fmla="*/ 562652 h 4547914"/>
              <a:gd name="connsiteX131" fmla="*/ 7343733 w 12192000"/>
              <a:gd name="connsiteY131" fmla="*/ 586084 h 4547914"/>
              <a:gd name="connsiteX132" fmla="*/ 7548358 w 12192000"/>
              <a:gd name="connsiteY132" fmla="*/ 587278 h 4547914"/>
              <a:gd name="connsiteX133" fmla="*/ 7599893 w 12192000"/>
              <a:gd name="connsiteY133" fmla="*/ 597269 h 4547914"/>
              <a:gd name="connsiteX134" fmla="*/ 7646750 w 12192000"/>
              <a:gd name="connsiteY134" fmla="*/ 586283 h 4547914"/>
              <a:gd name="connsiteX135" fmla="*/ 7665217 w 12192000"/>
              <a:gd name="connsiteY135" fmla="*/ 594522 h 4547914"/>
              <a:gd name="connsiteX136" fmla="*/ 7668385 w 12192000"/>
              <a:gd name="connsiteY136" fmla="*/ 596159 h 4547914"/>
              <a:gd name="connsiteX137" fmla="*/ 7681420 w 12192000"/>
              <a:gd name="connsiteY137" fmla="*/ 597991 h 4547914"/>
              <a:gd name="connsiteX138" fmla="*/ 7684651 w 12192000"/>
              <a:gd name="connsiteY138" fmla="*/ 604410 h 4547914"/>
              <a:gd name="connsiteX139" fmla="*/ 7843050 w 12192000"/>
              <a:gd name="connsiteY139" fmla="*/ 614711 h 4547914"/>
              <a:gd name="connsiteX140" fmla="*/ 7911637 w 12192000"/>
              <a:gd name="connsiteY140" fmla="*/ 619429 h 4547914"/>
              <a:gd name="connsiteX141" fmla="*/ 7937365 w 12192000"/>
              <a:gd name="connsiteY141" fmla="*/ 627138 h 4547914"/>
              <a:gd name="connsiteX142" fmla="*/ 8037057 w 12192000"/>
              <a:gd name="connsiteY142" fmla="*/ 650485 h 4547914"/>
              <a:gd name="connsiteX143" fmla="*/ 8122868 w 12192000"/>
              <a:gd name="connsiteY143" fmla="*/ 664767 h 4547914"/>
              <a:gd name="connsiteX144" fmla="*/ 8186750 w 12192000"/>
              <a:gd name="connsiteY144" fmla="*/ 649905 h 4547914"/>
              <a:gd name="connsiteX145" fmla="*/ 8192054 w 12192000"/>
              <a:gd name="connsiteY145" fmla="*/ 654747 h 4547914"/>
              <a:gd name="connsiteX146" fmla="*/ 8235470 w 12192000"/>
              <a:gd name="connsiteY146" fmla="*/ 656811 h 4547914"/>
              <a:gd name="connsiteX147" fmla="*/ 8388968 w 12192000"/>
              <a:gd name="connsiteY147" fmla="*/ 633562 h 4547914"/>
              <a:gd name="connsiteX148" fmla="*/ 8473770 w 12192000"/>
              <a:gd name="connsiteY148" fmla="*/ 638438 h 4547914"/>
              <a:gd name="connsiteX149" fmla="*/ 8503642 w 12192000"/>
              <a:gd name="connsiteY149" fmla="*/ 645084 h 4547914"/>
              <a:gd name="connsiteX150" fmla="*/ 8553701 w 12192000"/>
              <a:gd name="connsiteY150" fmla="*/ 655915 h 4547914"/>
              <a:gd name="connsiteX151" fmla="*/ 8590556 w 12192000"/>
              <a:gd name="connsiteY151" fmla="*/ 676112 h 4547914"/>
              <a:gd name="connsiteX152" fmla="*/ 8632638 w 12192000"/>
              <a:gd name="connsiteY152" fmla="*/ 680372 h 4547914"/>
              <a:gd name="connsiteX153" fmla="*/ 8643140 w 12192000"/>
              <a:gd name="connsiteY153" fmla="*/ 665707 h 4547914"/>
              <a:gd name="connsiteX154" fmla="*/ 8687917 w 12192000"/>
              <a:gd name="connsiteY154" fmla="*/ 675343 h 4547914"/>
              <a:gd name="connsiteX155" fmla="*/ 8755765 w 12192000"/>
              <a:gd name="connsiteY155" fmla="*/ 691678 h 4547914"/>
              <a:gd name="connsiteX156" fmla="*/ 8795085 w 12192000"/>
              <a:gd name="connsiteY156" fmla="*/ 697058 h 4547914"/>
              <a:gd name="connsiteX157" fmla="*/ 8902279 w 12192000"/>
              <a:gd name="connsiteY157" fmla="*/ 716141 h 4547914"/>
              <a:gd name="connsiteX158" fmla="*/ 9009490 w 12192000"/>
              <a:gd name="connsiteY158" fmla="*/ 738600 h 4547914"/>
              <a:gd name="connsiteX159" fmla="*/ 9072120 w 12192000"/>
              <a:gd name="connsiteY159" fmla="*/ 770795 h 4547914"/>
              <a:gd name="connsiteX160" fmla="*/ 9160343 w 12192000"/>
              <a:gd name="connsiteY160" fmla="*/ 787216 h 4547914"/>
              <a:gd name="connsiteX161" fmla="*/ 9174981 w 12192000"/>
              <a:gd name="connsiteY161" fmla="*/ 792732 h 4547914"/>
              <a:gd name="connsiteX162" fmla="*/ 9278987 w 12192000"/>
              <a:gd name="connsiteY162" fmla="*/ 786295 h 4547914"/>
              <a:gd name="connsiteX163" fmla="*/ 9400617 w 12192000"/>
              <a:gd name="connsiteY163" fmla="*/ 821987 h 4547914"/>
              <a:gd name="connsiteX164" fmla="*/ 9552261 w 12192000"/>
              <a:gd name="connsiteY164" fmla="*/ 893301 h 4547914"/>
              <a:gd name="connsiteX165" fmla="*/ 9822258 w 12192000"/>
              <a:gd name="connsiteY165" fmla="*/ 1002324 h 4547914"/>
              <a:gd name="connsiteX166" fmla="*/ 10113244 w 12192000"/>
              <a:gd name="connsiteY166" fmla="*/ 1044980 h 4547914"/>
              <a:gd name="connsiteX167" fmla="*/ 10189871 w 12192000"/>
              <a:gd name="connsiteY167" fmla="*/ 1037861 h 4547914"/>
              <a:gd name="connsiteX168" fmla="*/ 10414253 w 12192000"/>
              <a:gd name="connsiteY168" fmla="*/ 1023845 h 4547914"/>
              <a:gd name="connsiteX169" fmla="*/ 10642574 w 12192000"/>
              <a:gd name="connsiteY169" fmla="*/ 951338 h 4547914"/>
              <a:gd name="connsiteX170" fmla="*/ 10786007 w 12192000"/>
              <a:gd name="connsiteY170" fmla="*/ 939394 h 4547914"/>
              <a:gd name="connsiteX171" fmla="*/ 10854151 w 12192000"/>
              <a:gd name="connsiteY171" fmla="*/ 920634 h 4547914"/>
              <a:gd name="connsiteX172" fmla="*/ 10901354 w 12192000"/>
              <a:gd name="connsiteY172" fmla="*/ 919737 h 4547914"/>
              <a:gd name="connsiteX173" fmla="*/ 10929658 w 12192000"/>
              <a:gd name="connsiteY173" fmla="*/ 917554 h 4547914"/>
              <a:gd name="connsiteX174" fmla="*/ 10978685 w 12192000"/>
              <a:gd name="connsiteY174" fmla="*/ 886324 h 4547914"/>
              <a:gd name="connsiteX175" fmla="*/ 11163594 w 12192000"/>
              <a:gd name="connsiteY175" fmla="*/ 876561 h 4547914"/>
              <a:gd name="connsiteX176" fmla="*/ 11340142 w 12192000"/>
              <a:gd name="connsiteY176" fmla="*/ 908065 h 4547914"/>
              <a:gd name="connsiteX177" fmla="*/ 11603318 w 12192000"/>
              <a:gd name="connsiteY177" fmla="*/ 818596 h 4547914"/>
              <a:gd name="connsiteX178" fmla="*/ 11630282 w 12192000"/>
              <a:gd name="connsiteY178" fmla="*/ 811576 h 4547914"/>
              <a:gd name="connsiteX179" fmla="*/ 11776458 w 12192000"/>
              <a:gd name="connsiteY179" fmla="*/ 776804 h 4547914"/>
              <a:gd name="connsiteX180" fmla="*/ 12105816 w 12192000"/>
              <a:gd name="connsiteY180" fmla="*/ 760705 h 4547914"/>
              <a:gd name="connsiteX181" fmla="*/ 12192000 w 12192000"/>
              <a:gd name="connsiteY181" fmla="*/ 696740 h 4547914"/>
              <a:gd name="connsiteX182" fmla="*/ 12192000 w 12192000"/>
              <a:gd name="connsiteY182" fmla="*/ 4547914 h 4547914"/>
              <a:gd name="connsiteX183" fmla="*/ 0 w 12192000"/>
              <a:gd name="connsiteY183" fmla="*/ 4547914 h 4547914"/>
              <a:gd name="connsiteX184" fmla="*/ 0 w 12192000"/>
              <a:gd name="connsiteY184" fmla="*/ 540952 h 4547914"/>
              <a:gd name="connsiteX185" fmla="*/ 3948 w 12192000"/>
              <a:gd name="connsiteY185" fmla="*/ 539910 h 4547914"/>
              <a:gd name="connsiteX186" fmla="*/ 79987 w 12192000"/>
              <a:gd name="connsiteY186" fmla="*/ 526438 h 4547914"/>
              <a:gd name="connsiteX187" fmla="*/ 173247 w 12192000"/>
              <a:gd name="connsiteY187" fmla="*/ 477963 h 4547914"/>
              <a:gd name="connsiteX188" fmla="*/ 206877 w 12192000"/>
              <a:gd name="connsiteY188" fmla="*/ 473422 h 4547914"/>
              <a:gd name="connsiteX189" fmla="*/ 205655 w 12192000"/>
              <a:gd name="connsiteY189" fmla="*/ 464845 h 4547914"/>
              <a:gd name="connsiteX190" fmla="*/ 218147 w 12192000"/>
              <a:gd name="connsiteY190" fmla="*/ 464214 h 4547914"/>
              <a:gd name="connsiteX191" fmla="*/ 246031 w 12192000"/>
              <a:gd name="connsiteY191" fmla="*/ 464005 h 4547914"/>
              <a:gd name="connsiteX192" fmla="*/ 329529 w 12192000"/>
              <a:gd name="connsiteY192" fmla="*/ 461625 h 4547914"/>
              <a:gd name="connsiteX193" fmla="*/ 352311 w 12192000"/>
              <a:gd name="connsiteY193" fmla="*/ 445177 h 4547914"/>
              <a:gd name="connsiteX194" fmla="*/ 373861 w 12192000"/>
              <a:gd name="connsiteY194" fmla="*/ 444919 h 4547914"/>
              <a:gd name="connsiteX195" fmla="*/ 498838 w 12192000"/>
              <a:gd name="connsiteY195" fmla="*/ 422873 h 4547914"/>
              <a:gd name="connsiteX196" fmla="*/ 516021 w 12192000"/>
              <a:gd name="connsiteY196" fmla="*/ 421224 h 4547914"/>
              <a:gd name="connsiteX197" fmla="*/ 525327 w 12192000"/>
              <a:gd name="connsiteY197" fmla="*/ 413834 h 4547914"/>
              <a:gd name="connsiteX198" fmla="*/ 558651 w 12192000"/>
              <a:gd name="connsiteY198" fmla="*/ 412364 h 4547914"/>
              <a:gd name="connsiteX199" fmla="*/ 560193 w 12192000"/>
              <a:gd name="connsiteY199" fmla="*/ 408156 h 4547914"/>
              <a:gd name="connsiteX200" fmla="*/ 669729 w 12192000"/>
              <a:gd name="connsiteY200" fmla="*/ 372028 h 4547914"/>
              <a:gd name="connsiteX201" fmla="*/ 688496 w 12192000"/>
              <a:gd name="connsiteY201" fmla="*/ 366060 h 4547914"/>
              <a:gd name="connsiteX202" fmla="*/ 704711 w 12192000"/>
              <a:gd name="connsiteY202" fmla="*/ 367870 h 4547914"/>
              <a:gd name="connsiteX203" fmla="*/ 794485 w 12192000"/>
              <a:gd name="connsiteY203" fmla="*/ 362712 h 4547914"/>
              <a:gd name="connsiteX204" fmla="*/ 815839 w 12192000"/>
              <a:gd name="connsiteY204" fmla="*/ 365879 h 4547914"/>
              <a:gd name="connsiteX205" fmla="*/ 824819 w 12192000"/>
              <a:gd name="connsiteY205" fmla="*/ 372565 h 4547914"/>
              <a:gd name="connsiteX206" fmla="*/ 859579 w 12192000"/>
              <a:gd name="connsiteY206" fmla="*/ 359931 h 4547914"/>
              <a:gd name="connsiteX207" fmla="*/ 913213 w 12192000"/>
              <a:gd name="connsiteY207" fmla="*/ 351274 h 4547914"/>
              <a:gd name="connsiteX208" fmla="*/ 938704 w 12192000"/>
              <a:gd name="connsiteY208" fmla="*/ 345025 h 4547914"/>
              <a:gd name="connsiteX209" fmla="*/ 959272 w 12192000"/>
              <a:gd name="connsiteY209" fmla="*/ 348818 h 4547914"/>
              <a:gd name="connsiteX210" fmla="*/ 1076317 w 12192000"/>
              <a:gd name="connsiteY210" fmla="*/ 349780 h 4547914"/>
              <a:gd name="connsiteX211" fmla="*/ 1103231 w 12192000"/>
              <a:gd name="connsiteY211" fmla="*/ 355807 h 4547914"/>
              <a:gd name="connsiteX212" fmla="*/ 1115987 w 12192000"/>
              <a:gd name="connsiteY212" fmla="*/ 367821 h 4547914"/>
              <a:gd name="connsiteX213" fmla="*/ 1125983 w 12192000"/>
              <a:gd name="connsiteY213" fmla="*/ 363537 h 4547914"/>
              <a:gd name="connsiteX214" fmla="*/ 1196778 w 12192000"/>
              <a:gd name="connsiteY214" fmla="*/ 363110 h 4547914"/>
              <a:gd name="connsiteX215" fmla="*/ 1242961 w 12192000"/>
              <a:gd name="connsiteY215" fmla="*/ 361735 h 4547914"/>
              <a:gd name="connsiteX216" fmla="*/ 1245768 w 12192000"/>
              <a:gd name="connsiteY216" fmla="*/ 345241 h 4547914"/>
              <a:gd name="connsiteX217" fmla="*/ 1286892 w 12192000"/>
              <a:gd name="connsiteY217" fmla="*/ 339365 h 4547914"/>
              <a:gd name="connsiteX218" fmla="*/ 1330717 w 12192000"/>
              <a:gd name="connsiteY218" fmla="*/ 349953 h 4547914"/>
              <a:gd name="connsiteX219" fmla="*/ 1382372 w 12192000"/>
              <a:gd name="connsiteY219" fmla="*/ 348469 h 4547914"/>
              <a:gd name="connsiteX220" fmla="*/ 1413281 w 12192000"/>
              <a:gd name="connsiteY220" fmla="*/ 347761 h 4547914"/>
              <a:gd name="connsiteX221" fmla="*/ 1494404 w 12192000"/>
              <a:gd name="connsiteY221" fmla="*/ 332377 h 4547914"/>
              <a:gd name="connsiteX222" fmla="*/ 1626029 w 12192000"/>
              <a:gd name="connsiteY222" fmla="*/ 273883 h 4547914"/>
              <a:gd name="connsiteX223" fmla="*/ 1667354 w 12192000"/>
              <a:gd name="connsiteY223" fmla="*/ 265594 h 4547914"/>
              <a:gd name="connsiteX224" fmla="*/ 1674578 w 12192000"/>
              <a:gd name="connsiteY224" fmla="*/ 268967 h 4547914"/>
              <a:gd name="connsiteX225" fmla="*/ 1880316 w 12192000"/>
              <a:gd name="connsiteY225" fmla="*/ 233838 h 4547914"/>
              <a:gd name="connsiteX226" fmla="*/ 1917126 w 12192000"/>
              <a:gd name="connsiteY226" fmla="*/ 231781 h 4547914"/>
              <a:gd name="connsiteX227" fmla="*/ 1944692 w 12192000"/>
              <a:gd name="connsiteY227" fmla="*/ 233065 h 4547914"/>
              <a:gd name="connsiteX228" fmla="*/ 2010665 w 12192000"/>
              <a:gd name="connsiteY228" fmla="*/ 221364 h 4547914"/>
              <a:gd name="connsiteX229" fmla="*/ 2118270 w 12192000"/>
              <a:gd name="connsiteY229" fmla="*/ 195708 h 4547914"/>
              <a:gd name="connsiteX230" fmla="*/ 2141504 w 12192000"/>
              <a:gd name="connsiteY230" fmla="*/ 191655 h 4547914"/>
              <a:gd name="connsiteX231" fmla="*/ 2162752 w 12192000"/>
              <a:gd name="connsiteY231" fmla="*/ 193769 h 4547914"/>
              <a:gd name="connsiteX232" fmla="*/ 2168793 w 12192000"/>
              <a:gd name="connsiteY232" fmla="*/ 199138 h 4547914"/>
              <a:gd name="connsiteX233" fmla="*/ 2181778 w 12192000"/>
              <a:gd name="connsiteY233" fmla="*/ 197808 h 4547914"/>
              <a:gd name="connsiteX234" fmla="*/ 2185499 w 12192000"/>
              <a:gd name="connsiteY234" fmla="*/ 198625 h 4547914"/>
              <a:gd name="connsiteX235" fmla="*/ 2206566 w 12192000"/>
              <a:gd name="connsiteY235" fmla="*/ 202132 h 4547914"/>
              <a:gd name="connsiteX236" fmla="*/ 2244903 w 12192000"/>
              <a:gd name="connsiteY236" fmla="*/ 180560 h 4547914"/>
              <a:gd name="connsiteX237" fmla="*/ 2297531 w 12192000"/>
              <a:gd name="connsiteY237" fmla="*/ 177926 h 4547914"/>
              <a:gd name="connsiteX238" fmla="*/ 2488258 w 12192000"/>
              <a:gd name="connsiteY238" fmla="*/ 130705 h 4547914"/>
              <a:gd name="connsiteX239" fmla="*/ 2523236 w 12192000"/>
              <a:gd name="connsiteY239" fmla="*/ 147023 h 4547914"/>
              <a:gd name="connsiteX240" fmla="*/ 2603355 w 12192000"/>
              <a:gd name="connsiteY240" fmla="*/ 136080 h 4547914"/>
              <a:gd name="connsiteX241" fmla="*/ 2713319 w 12192000"/>
              <a:gd name="connsiteY241" fmla="*/ 76637 h 4547914"/>
              <a:gd name="connsiteX242" fmla="*/ 2860143 w 12192000"/>
              <a:gd name="connsiteY242" fmla="*/ 54562 h 4547914"/>
              <a:gd name="connsiteX243" fmla="*/ 2868320 w 12192000"/>
              <a:gd name="connsiteY243" fmla="*/ 43721 h 4547914"/>
              <a:gd name="connsiteX244" fmla="*/ 2880379 w 12192000"/>
              <a:gd name="connsiteY244" fmla="*/ 36328 h 4547914"/>
              <a:gd name="connsiteX245" fmla="*/ 2882710 w 12192000"/>
              <a:gd name="connsiteY245" fmla="*/ 36866 h 4547914"/>
              <a:gd name="connsiteX246" fmla="*/ 2899268 w 12192000"/>
              <a:gd name="connsiteY246" fmla="*/ 32561 h 4547914"/>
              <a:gd name="connsiteX247" fmla="*/ 2901185 w 12192000"/>
              <a:gd name="connsiteY247" fmla="*/ 28732 h 4547914"/>
              <a:gd name="connsiteX248" fmla="*/ 2912009 w 12192000"/>
              <a:gd name="connsiteY248" fmla="*/ 24873 h 4547914"/>
              <a:gd name="connsiteX249" fmla="*/ 2931895 w 12192000"/>
              <a:gd name="connsiteY249" fmla="*/ 14835 h 4547914"/>
              <a:gd name="connsiteX250" fmla="*/ 2936965 w 12192000"/>
              <a:gd name="connsiteY250" fmla="*/ 15241 h 4547914"/>
              <a:gd name="connsiteX251" fmla="*/ 2969058 w 12192000"/>
              <a:gd name="connsiteY251" fmla="*/ 3658 h 4547914"/>
              <a:gd name="connsiteX252" fmla="*/ 2970141 w 12192000"/>
              <a:gd name="connsiteY252" fmla="*/ 4583 h 4547914"/>
              <a:gd name="connsiteX253" fmla="*/ 2981985 w 12192000"/>
              <a:gd name="connsiteY253" fmla="*/ 6059 h 4547914"/>
              <a:gd name="connsiteX254" fmla="*/ 3003160 w 12192000"/>
              <a:gd name="connsiteY254" fmla="*/ 6403 h 4547914"/>
              <a:gd name="connsiteX255" fmla="*/ 3059919 w 12192000"/>
              <a:gd name="connsiteY255" fmla="*/ 20620 h 4547914"/>
              <a:gd name="connsiteX256" fmla="*/ 3093450 w 12192000"/>
              <a:gd name="connsiteY256" fmla="*/ 8665 h 4547914"/>
              <a:gd name="connsiteX257" fmla="*/ 3100564 w 12192000"/>
              <a:gd name="connsiteY257" fmla="*/ 6845 h 4547914"/>
              <a:gd name="connsiteX258" fmla="*/ 3100855 w 12192000"/>
              <a:gd name="connsiteY258" fmla="*/ 7052 h 4547914"/>
              <a:gd name="connsiteX259" fmla="*/ 3108660 w 12192000"/>
              <a:gd name="connsiteY259" fmla="*/ 5615 h 4547914"/>
              <a:gd name="connsiteX260" fmla="*/ 3113534 w 12192000"/>
              <a:gd name="connsiteY260" fmla="*/ 3530 h 4547914"/>
              <a:gd name="connsiteX261" fmla="*/ 3127332 w 12192000"/>
              <a:gd name="connsiteY261" fmla="*/ 0 h 4547914"/>
              <a:gd name="connsiteX0" fmla="*/ 3127332 w 12192000"/>
              <a:gd name="connsiteY0" fmla="*/ 0 h 4547914"/>
              <a:gd name="connsiteX1" fmla="*/ 3133085 w 12192000"/>
              <a:gd name="connsiteY1" fmla="*/ 393 h 4547914"/>
              <a:gd name="connsiteX2" fmla="*/ 3186709 w 12192000"/>
              <a:gd name="connsiteY2" fmla="*/ 21974 h 4547914"/>
              <a:gd name="connsiteX3" fmla="*/ 3287078 w 12192000"/>
              <a:gd name="connsiteY3" fmla="*/ 28076 h 4547914"/>
              <a:gd name="connsiteX4" fmla="*/ 3386448 w 12192000"/>
              <a:gd name="connsiteY4" fmla="*/ 30863 h 4547914"/>
              <a:gd name="connsiteX5" fmla="*/ 3422427 w 12192000"/>
              <a:gd name="connsiteY5" fmla="*/ 30293 h 4547914"/>
              <a:gd name="connsiteX6" fmla="*/ 3486559 w 12192000"/>
              <a:gd name="connsiteY6" fmla="*/ 36240 h 4547914"/>
              <a:gd name="connsiteX7" fmla="*/ 3515932 w 12192000"/>
              <a:gd name="connsiteY7" fmla="*/ 43280 h 4547914"/>
              <a:gd name="connsiteX8" fmla="*/ 3517220 w 12192000"/>
              <a:gd name="connsiteY8" fmla="*/ 42847 h 4547914"/>
              <a:gd name="connsiteX9" fmla="*/ 3519845 w 12192000"/>
              <a:gd name="connsiteY9" fmla="*/ 45877 h 4547914"/>
              <a:gd name="connsiteX10" fmla="*/ 3525279 w 12192000"/>
              <a:gd name="connsiteY10" fmla="*/ 47281 h 4547914"/>
              <a:gd name="connsiteX11" fmla="*/ 3540113 w 12192000"/>
              <a:gd name="connsiteY11" fmla="*/ 46377 h 4547914"/>
              <a:gd name="connsiteX12" fmla="*/ 3545692 w 12192000"/>
              <a:gd name="connsiteY12" fmla="*/ 45256 h 4547914"/>
              <a:gd name="connsiteX13" fmla="*/ 3553854 w 12192000"/>
              <a:gd name="connsiteY13" fmla="*/ 45277 h 4547914"/>
              <a:gd name="connsiteX14" fmla="*/ 3554058 w 12192000"/>
              <a:gd name="connsiteY14" fmla="*/ 45526 h 4547914"/>
              <a:gd name="connsiteX15" fmla="*/ 3561703 w 12192000"/>
              <a:gd name="connsiteY15" fmla="*/ 45061 h 4547914"/>
              <a:gd name="connsiteX16" fmla="*/ 3599112 w 12192000"/>
              <a:gd name="connsiteY16" fmla="*/ 39636 h 4547914"/>
              <a:gd name="connsiteX17" fmla="*/ 3648544 w 12192000"/>
              <a:gd name="connsiteY17" fmla="*/ 63351 h 4547914"/>
              <a:gd name="connsiteX18" fmla="*/ 3668987 w 12192000"/>
              <a:gd name="connsiteY18" fmla="*/ 67462 h 4547914"/>
              <a:gd name="connsiteX19" fmla="*/ 3679906 w 12192000"/>
              <a:gd name="connsiteY19" fmla="*/ 70986 h 4547914"/>
              <a:gd name="connsiteX20" fmla="*/ 3680583 w 12192000"/>
              <a:gd name="connsiteY20" fmla="*/ 72064 h 4547914"/>
              <a:gd name="connsiteX21" fmla="*/ 3716448 w 12192000"/>
              <a:gd name="connsiteY21" fmla="*/ 66738 h 4547914"/>
              <a:gd name="connsiteX22" fmla="*/ 3721210 w 12192000"/>
              <a:gd name="connsiteY22" fmla="*/ 68033 h 4547914"/>
              <a:gd name="connsiteX23" fmla="*/ 3744585 w 12192000"/>
              <a:gd name="connsiteY23" fmla="*/ 62000 h 4547914"/>
              <a:gd name="connsiteX24" fmla="*/ 3756664 w 12192000"/>
              <a:gd name="connsiteY24" fmla="*/ 60251 h 4547914"/>
              <a:gd name="connsiteX25" fmla="*/ 3760076 w 12192000"/>
              <a:gd name="connsiteY25" fmla="*/ 56938 h 4547914"/>
              <a:gd name="connsiteX26" fmla="*/ 3777900 w 12192000"/>
              <a:gd name="connsiteY26" fmla="*/ 55785 h 4547914"/>
              <a:gd name="connsiteX27" fmla="*/ 3779950 w 12192000"/>
              <a:gd name="connsiteY27" fmla="*/ 56716 h 4547914"/>
              <a:gd name="connsiteX28" fmla="*/ 3794650 w 12192000"/>
              <a:gd name="connsiteY28" fmla="*/ 51811 h 4547914"/>
              <a:gd name="connsiteX29" fmla="*/ 3806969 w 12192000"/>
              <a:gd name="connsiteY29" fmla="*/ 42923 h 4547914"/>
              <a:gd name="connsiteX30" fmla="*/ 3958577 w 12192000"/>
              <a:gd name="connsiteY30" fmla="*/ 48077 h 4547914"/>
              <a:gd name="connsiteX31" fmla="*/ 4089430 w 12192000"/>
              <a:gd name="connsiteY31" fmla="*/ 10971 h 4547914"/>
              <a:gd name="connsiteX32" fmla="*/ 4171715 w 12192000"/>
              <a:gd name="connsiteY32" fmla="*/ 14837 h 4547914"/>
              <a:gd name="connsiteX33" fmla="*/ 4199128 w 12192000"/>
              <a:gd name="connsiteY33" fmla="*/ 36665 h 4547914"/>
              <a:gd name="connsiteX34" fmla="*/ 4403546 w 12192000"/>
              <a:gd name="connsiteY34" fmla="*/ 25654 h 4547914"/>
              <a:gd name="connsiteX35" fmla="*/ 4455762 w 12192000"/>
              <a:gd name="connsiteY35" fmla="*/ 32542 h 4547914"/>
              <a:gd name="connsiteX36" fmla="*/ 4501720 w 12192000"/>
              <a:gd name="connsiteY36" fmla="*/ 18795 h 4547914"/>
              <a:gd name="connsiteX37" fmla="*/ 4520780 w 12192000"/>
              <a:gd name="connsiteY37" fmla="*/ 25908 h 4547914"/>
              <a:gd name="connsiteX38" fmla="*/ 4524071 w 12192000"/>
              <a:gd name="connsiteY38" fmla="*/ 27353 h 4547914"/>
              <a:gd name="connsiteX39" fmla="*/ 4537225 w 12192000"/>
              <a:gd name="connsiteY39" fmla="*/ 28400 h 4547914"/>
              <a:gd name="connsiteX40" fmla="*/ 4540932 w 12192000"/>
              <a:gd name="connsiteY40" fmla="*/ 34609 h 4547914"/>
              <a:gd name="connsiteX41" fmla="*/ 4560732 w 12192000"/>
              <a:gd name="connsiteY41" fmla="*/ 40424 h 4547914"/>
              <a:gd name="connsiteX42" fmla="*/ 4584946 w 12192000"/>
              <a:gd name="connsiteY42" fmla="*/ 40704 h 4547914"/>
              <a:gd name="connsiteX43" fmla="*/ 4670972 w 12192000"/>
              <a:gd name="connsiteY43" fmla="*/ 42345 h 4547914"/>
              <a:gd name="connsiteX44" fmla="*/ 4685002 w 12192000"/>
              <a:gd name="connsiteY44" fmla="*/ 38991 h 4547914"/>
              <a:gd name="connsiteX45" fmla="*/ 4730794 w 12192000"/>
              <a:gd name="connsiteY45" fmla="*/ 44584 h 4547914"/>
              <a:gd name="connsiteX46" fmla="*/ 4771603 w 12192000"/>
              <a:gd name="connsiteY46" fmla="*/ 45842 h 4547914"/>
              <a:gd name="connsiteX47" fmla="*/ 4798044 w 12192000"/>
              <a:gd name="connsiteY47" fmla="*/ 43174 h 4547914"/>
              <a:gd name="connsiteX48" fmla="*/ 4804975 w 12192000"/>
              <a:gd name="connsiteY48" fmla="*/ 45385 h 4547914"/>
              <a:gd name="connsiteX49" fmla="*/ 4831600 w 12192000"/>
              <a:gd name="connsiteY49" fmla="*/ 46811 h 4547914"/>
              <a:gd name="connsiteX50" fmla="*/ 4845162 w 12192000"/>
              <a:gd name="connsiteY50" fmla="*/ 43534 h 4547914"/>
              <a:gd name="connsiteX51" fmla="*/ 4858548 w 12192000"/>
              <a:gd name="connsiteY51" fmla="*/ 51080 h 4547914"/>
              <a:gd name="connsiteX52" fmla="*/ 4861820 w 12192000"/>
              <a:gd name="connsiteY52" fmla="*/ 56610 h 4547914"/>
              <a:gd name="connsiteX53" fmla="*/ 4880767 w 12192000"/>
              <a:gd name="connsiteY53" fmla="*/ 54127 h 4547914"/>
              <a:gd name="connsiteX54" fmla="*/ 4896300 w 12192000"/>
              <a:gd name="connsiteY54" fmla="*/ 59531 h 4547914"/>
              <a:gd name="connsiteX55" fmla="*/ 4909841 w 12192000"/>
              <a:gd name="connsiteY55" fmla="*/ 55998 h 4547914"/>
              <a:gd name="connsiteX56" fmla="*/ 4915461 w 12192000"/>
              <a:gd name="connsiteY56" fmla="*/ 56794 h 4547914"/>
              <a:gd name="connsiteX57" fmla="*/ 4929430 w 12192000"/>
              <a:gd name="connsiteY57" fmla="*/ 59468 h 4547914"/>
              <a:gd name="connsiteX58" fmla="*/ 4953531 w 12192000"/>
              <a:gd name="connsiteY58" fmla="*/ 65410 h 4547914"/>
              <a:gd name="connsiteX59" fmla="*/ 4961050 w 12192000"/>
              <a:gd name="connsiteY59" fmla="*/ 66237 h 4547914"/>
              <a:gd name="connsiteX60" fmla="*/ 4977419 w 12192000"/>
              <a:gd name="connsiteY60" fmla="*/ 75324 h 4547914"/>
              <a:gd name="connsiteX61" fmla="*/ 5009106 w 12192000"/>
              <a:gd name="connsiteY61" fmla="*/ 83094 h 4547914"/>
              <a:gd name="connsiteX62" fmla="*/ 5064895 w 12192000"/>
              <a:gd name="connsiteY62" fmla="*/ 110208 h 4547914"/>
              <a:gd name="connsiteX63" fmla="*/ 5097688 w 12192000"/>
              <a:gd name="connsiteY63" fmla="*/ 123146 h 4547914"/>
              <a:gd name="connsiteX64" fmla="*/ 5119875 w 12192000"/>
              <a:gd name="connsiteY64" fmla="*/ 135071 h 4547914"/>
              <a:gd name="connsiteX65" fmla="*/ 5185360 w 12192000"/>
              <a:gd name="connsiteY65" fmla="*/ 151913 h 4547914"/>
              <a:gd name="connsiteX66" fmla="*/ 5297679 w 12192000"/>
              <a:gd name="connsiteY66" fmla="*/ 174179 h 4547914"/>
              <a:gd name="connsiteX67" fmla="*/ 5320681 w 12192000"/>
              <a:gd name="connsiteY67" fmla="*/ 180162 h 4547914"/>
              <a:gd name="connsiteX68" fmla="*/ 5336842 w 12192000"/>
              <a:gd name="connsiteY68" fmla="*/ 190246 h 4547914"/>
              <a:gd name="connsiteX69" fmla="*/ 5337444 w 12192000"/>
              <a:gd name="connsiteY69" fmla="*/ 196891 h 4547914"/>
              <a:gd name="connsiteX70" fmla="*/ 5349516 w 12192000"/>
              <a:gd name="connsiteY70" fmla="*/ 200975 h 4547914"/>
              <a:gd name="connsiteX71" fmla="*/ 5351972 w 12192000"/>
              <a:gd name="connsiteY71" fmla="*/ 203093 h 4547914"/>
              <a:gd name="connsiteX72" fmla="*/ 5366814 w 12192000"/>
              <a:gd name="connsiteY72" fmla="*/ 214209 h 4547914"/>
              <a:gd name="connsiteX73" fmla="*/ 5417244 w 12192000"/>
              <a:gd name="connsiteY73" fmla="*/ 212297 h 4547914"/>
              <a:gd name="connsiteX74" fmla="*/ 5463870 w 12192000"/>
              <a:gd name="connsiteY74" fmla="*/ 231038 h 4547914"/>
              <a:gd name="connsiteX75" fmla="*/ 5664412 w 12192000"/>
              <a:gd name="connsiteY75" fmla="*/ 269118 h 4547914"/>
              <a:gd name="connsiteX76" fmla="*/ 5680257 w 12192000"/>
              <a:gd name="connsiteY76" fmla="*/ 295883 h 4547914"/>
              <a:gd name="connsiteX77" fmla="*/ 5757046 w 12192000"/>
              <a:gd name="connsiteY77" fmla="*/ 318923 h 4547914"/>
              <a:gd name="connsiteX78" fmla="*/ 5899668 w 12192000"/>
              <a:gd name="connsiteY78" fmla="*/ 315366 h 4547914"/>
              <a:gd name="connsiteX79" fmla="*/ 6042086 w 12192000"/>
              <a:gd name="connsiteY79" fmla="*/ 355988 h 4547914"/>
              <a:gd name="connsiteX80" fmla="*/ 6058069 w 12192000"/>
              <a:gd name="connsiteY80" fmla="*/ 350640 h 4547914"/>
              <a:gd name="connsiteX81" fmla="*/ 6074444 w 12192000"/>
              <a:gd name="connsiteY81" fmla="*/ 349558 h 4547914"/>
              <a:gd name="connsiteX82" fmla="*/ 6075959 w 12192000"/>
              <a:gd name="connsiteY82" fmla="*/ 350905 h 4547914"/>
              <a:gd name="connsiteX83" fmla="*/ 6093540 w 12192000"/>
              <a:gd name="connsiteY83" fmla="*/ 354046 h 4547914"/>
              <a:gd name="connsiteX84" fmla="*/ 6098369 w 12192000"/>
              <a:gd name="connsiteY84" fmla="*/ 351775 h 4547914"/>
              <a:gd name="connsiteX85" fmla="*/ 6110738 w 12192000"/>
              <a:gd name="connsiteY85" fmla="*/ 353003 h 4547914"/>
              <a:gd name="connsiteX86" fmla="*/ 6135933 w 12192000"/>
              <a:gd name="connsiteY86" fmla="*/ 352922 h 4547914"/>
              <a:gd name="connsiteX87" fmla="*/ 6139871 w 12192000"/>
              <a:gd name="connsiteY87" fmla="*/ 355250 h 4547914"/>
              <a:gd name="connsiteX88" fmla="*/ 6176662 w 12192000"/>
              <a:gd name="connsiteY88" fmla="*/ 358778 h 4547914"/>
              <a:gd name="connsiteX89" fmla="*/ 6176801 w 12192000"/>
              <a:gd name="connsiteY89" fmla="*/ 359940 h 4547914"/>
              <a:gd name="connsiteX90" fmla="*/ 6185563 w 12192000"/>
              <a:gd name="connsiteY90" fmla="*/ 365795 h 4547914"/>
              <a:gd name="connsiteX91" fmla="*/ 6203148 w 12192000"/>
              <a:gd name="connsiteY91" fmla="*/ 374448 h 4547914"/>
              <a:gd name="connsiteX92" fmla="*/ 6239136 w 12192000"/>
              <a:gd name="connsiteY92" fmla="*/ 408168 h 4547914"/>
              <a:gd name="connsiteX93" fmla="*/ 6277452 w 12192000"/>
              <a:gd name="connsiteY93" fmla="*/ 411970 h 4547914"/>
              <a:gd name="connsiteX94" fmla="*/ 6284979 w 12192000"/>
              <a:gd name="connsiteY94" fmla="*/ 413344 h 4547914"/>
              <a:gd name="connsiteX95" fmla="*/ 6285055 w 12192000"/>
              <a:gd name="connsiteY95" fmla="*/ 413623 h 4547914"/>
              <a:gd name="connsiteX96" fmla="*/ 6292844 w 12192000"/>
              <a:gd name="connsiteY96" fmla="*/ 415573 h 4547914"/>
              <a:gd name="connsiteX97" fmla="*/ 6298705 w 12192000"/>
              <a:gd name="connsiteY97" fmla="*/ 415849 h 4547914"/>
              <a:gd name="connsiteX98" fmla="*/ 6313308 w 12192000"/>
              <a:gd name="connsiteY98" fmla="*/ 418514 h 4547914"/>
              <a:gd name="connsiteX99" fmla="*/ 6317834 w 12192000"/>
              <a:gd name="connsiteY99" fmla="*/ 421103 h 4547914"/>
              <a:gd name="connsiteX100" fmla="*/ 6318907 w 12192000"/>
              <a:gd name="connsiteY100" fmla="*/ 424540 h 4547914"/>
              <a:gd name="connsiteX101" fmla="*/ 6320341 w 12192000"/>
              <a:gd name="connsiteY101" fmla="*/ 424442 h 4547914"/>
              <a:gd name="connsiteX102" fmla="*/ 6345071 w 12192000"/>
              <a:gd name="connsiteY102" fmla="*/ 437925 h 4547914"/>
              <a:gd name="connsiteX103" fmla="*/ 6403531 w 12192000"/>
              <a:gd name="connsiteY103" fmla="*/ 458610 h 4547914"/>
              <a:gd name="connsiteX104" fmla="*/ 6438176 w 12192000"/>
              <a:gd name="connsiteY104" fmla="*/ 466584 h 4547914"/>
              <a:gd name="connsiteX105" fmla="*/ 6531805 w 12192000"/>
              <a:gd name="connsiteY105" fmla="*/ 492660 h 4547914"/>
              <a:gd name="connsiteX106" fmla="*/ 6624812 w 12192000"/>
              <a:gd name="connsiteY106" fmla="*/ 522053 h 4547914"/>
              <a:gd name="connsiteX107" fmla="*/ 6665821 w 12192000"/>
              <a:gd name="connsiteY107" fmla="*/ 554780 h 4547914"/>
              <a:gd name="connsiteX108" fmla="*/ 6671133 w 12192000"/>
              <a:gd name="connsiteY108" fmla="*/ 556507 h 4547914"/>
              <a:gd name="connsiteX109" fmla="*/ 6685990 w 12192000"/>
              <a:gd name="connsiteY109" fmla="*/ 556489 h 4547914"/>
              <a:gd name="connsiteX110" fmla="*/ 6691636 w 12192000"/>
              <a:gd name="connsiteY110" fmla="*/ 555702 h 4547914"/>
              <a:gd name="connsiteX111" fmla="*/ 6699772 w 12192000"/>
              <a:gd name="connsiteY111" fmla="*/ 556210 h 4547914"/>
              <a:gd name="connsiteX112" fmla="*/ 6699955 w 12192000"/>
              <a:gd name="connsiteY112" fmla="*/ 556471 h 4547914"/>
              <a:gd name="connsiteX113" fmla="*/ 6707613 w 12192000"/>
              <a:gd name="connsiteY113" fmla="*/ 556462 h 4547914"/>
              <a:gd name="connsiteX114" fmla="*/ 6745320 w 12192000"/>
              <a:gd name="connsiteY114" fmla="*/ 553275 h 4547914"/>
              <a:gd name="connsiteX115" fmla="*/ 6792811 w 12192000"/>
              <a:gd name="connsiteY115" fmla="*/ 579903 h 4547914"/>
              <a:gd name="connsiteX116" fmla="*/ 6812882 w 12192000"/>
              <a:gd name="connsiteY116" fmla="*/ 585228 h 4547914"/>
              <a:gd name="connsiteX117" fmla="*/ 6823500 w 12192000"/>
              <a:gd name="connsiteY117" fmla="*/ 589398 h 4547914"/>
              <a:gd name="connsiteX118" fmla="*/ 6824098 w 12192000"/>
              <a:gd name="connsiteY118" fmla="*/ 590514 h 4547914"/>
              <a:gd name="connsiteX119" fmla="*/ 6860252 w 12192000"/>
              <a:gd name="connsiteY119" fmla="*/ 587335 h 4547914"/>
              <a:gd name="connsiteX120" fmla="*/ 6864904 w 12192000"/>
              <a:gd name="connsiteY120" fmla="*/ 588912 h 4547914"/>
              <a:gd name="connsiteX121" fmla="*/ 6888662 w 12192000"/>
              <a:gd name="connsiteY121" fmla="*/ 584282 h 4547914"/>
              <a:gd name="connsiteX122" fmla="*/ 6900835 w 12192000"/>
              <a:gd name="connsiteY122" fmla="*/ 583254 h 4547914"/>
              <a:gd name="connsiteX123" fmla="*/ 6904484 w 12192000"/>
              <a:gd name="connsiteY123" fmla="*/ 580150 h 4547914"/>
              <a:gd name="connsiteX124" fmla="*/ 6922346 w 12192000"/>
              <a:gd name="connsiteY124" fmla="*/ 580062 h 4547914"/>
              <a:gd name="connsiteX125" fmla="*/ 6924318 w 12192000"/>
              <a:gd name="connsiteY125" fmla="*/ 581112 h 4547914"/>
              <a:gd name="connsiteX126" fmla="*/ 6939344 w 12192000"/>
              <a:gd name="connsiteY126" fmla="*/ 577092 h 4547914"/>
              <a:gd name="connsiteX127" fmla="*/ 6952296 w 12192000"/>
              <a:gd name="connsiteY127" fmla="*/ 568950 h 4547914"/>
              <a:gd name="connsiteX128" fmla="*/ 7103052 w 12192000"/>
              <a:gd name="connsiteY128" fmla="*/ 583137 h 4547914"/>
              <a:gd name="connsiteX129" fmla="*/ 7236304 w 12192000"/>
              <a:gd name="connsiteY129" fmla="*/ 553886 h 4547914"/>
              <a:gd name="connsiteX130" fmla="*/ 7318047 w 12192000"/>
              <a:gd name="connsiteY130" fmla="*/ 562652 h 4547914"/>
              <a:gd name="connsiteX131" fmla="*/ 7343733 w 12192000"/>
              <a:gd name="connsiteY131" fmla="*/ 586084 h 4547914"/>
              <a:gd name="connsiteX132" fmla="*/ 7548358 w 12192000"/>
              <a:gd name="connsiteY132" fmla="*/ 587278 h 4547914"/>
              <a:gd name="connsiteX133" fmla="*/ 7599893 w 12192000"/>
              <a:gd name="connsiteY133" fmla="*/ 597269 h 4547914"/>
              <a:gd name="connsiteX134" fmla="*/ 7646750 w 12192000"/>
              <a:gd name="connsiteY134" fmla="*/ 586283 h 4547914"/>
              <a:gd name="connsiteX135" fmla="*/ 7665217 w 12192000"/>
              <a:gd name="connsiteY135" fmla="*/ 594522 h 4547914"/>
              <a:gd name="connsiteX136" fmla="*/ 7668385 w 12192000"/>
              <a:gd name="connsiteY136" fmla="*/ 596159 h 4547914"/>
              <a:gd name="connsiteX137" fmla="*/ 7681420 w 12192000"/>
              <a:gd name="connsiteY137" fmla="*/ 597991 h 4547914"/>
              <a:gd name="connsiteX138" fmla="*/ 7684651 w 12192000"/>
              <a:gd name="connsiteY138" fmla="*/ 604410 h 4547914"/>
              <a:gd name="connsiteX139" fmla="*/ 7843050 w 12192000"/>
              <a:gd name="connsiteY139" fmla="*/ 614711 h 4547914"/>
              <a:gd name="connsiteX140" fmla="*/ 7911637 w 12192000"/>
              <a:gd name="connsiteY140" fmla="*/ 619429 h 4547914"/>
              <a:gd name="connsiteX141" fmla="*/ 7937365 w 12192000"/>
              <a:gd name="connsiteY141" fmla="*/ 627138 h 4547914"/>
              <a:gd name="connsiteX142" fmla="*/ 8037057 w 12192000"/>
              <a:gd name="connsiteY142" fmla="*/ 650485 h 4547914"/>
              <a:gd name="connsiteX143" fmla="*/ 8122868 w 12192000"/>
              <a:gd name="connsiteY143" fmla="*/ 664767 h 4547914"/>
              <a:gd name="connsiteX144" fmla="*/ 8186750 w 12192000"/>
              <a:gd name="connsiteY144" fmla="*/ 649905 h 4547914"/>
              <a:gd name="connsiteX145" fmla="*/ 8192054 w 12192000"/>
              <a:gd name="connsiteY145" fmla="*/ 654747 h 4547914"/>
              <a:gd name="connsiteX146" fmla="*/ 8235470 w 12192000"/>
              <a:gd name="connsiteY146" fmla="*/ 656811 h 4547914"/>
              <a:gd name="connsiteX147" fmla="*/ 8388968 w 12192000"/>
              <a:gd name="connsiteY147" fmla="*/ 633562 h 4547914"/>
              <a:gd name="connsiteX148" fmla="*/ 8473770 w 12192000"/>
              <a:gd name="connsiteY148" fmla="*/ 638438 h 4547914"/>
              <a:gd name="connsiteX149" fmla="*/ 8503642 w 12192000"/>
              <a:gd name="connsiteY149" fmla="*/ 645084 h 4547914"/>
              <a:gd name="connsiteX150" fmla="*/ 8553701 w 12192000"/>
              <a:gd name="connsiteY150" fmla="*/ 655915 h 4547914"/>
              <a:gd name="connsiteX151" fmla="*/ 8590556 w 12192000"/>
              <a:gd name="connsiteY151" fmla="*/ 676112 h 4547914"/>
              <a:gd name="connsiteX152" fmla="*/ 8632638 w 12192000"/>
              <a:gd name="connsiteY152" fmla="*/ 680372 h 4547914"/>
              <a:gd name="connsiteX153" fmla="*/ 8643140 w 12192000"/>
              <a:gd name="connsiteY153" fmla="*/ 665707 h 4547914"/>
              <a:gd name="connsiteX154" fmla="*/ 8687917 w 12192000"/>
              <a:gd name="connsiteY154" fmla="*/ 675343 h 4547914"/>
              <a:gd name="connsiteX155" fmla="*/ 8755765 w 12192000"/>
              <a:gd name="connsiteY155" fmla="*/ 691678 h 4547914"/>
              <a:gd name="connsiteX156" fmla="*/ 8795085 w 12192000"/>
              <a:gd name="connsiteY156" fmla="*/ 697058 h 4547914"/>
              <a:gd name="connsiteX157" fmla="*/ 8902279 w 12192000"/>
              <a:gd name="connsiteY157" fmla="*/ 716141 h 4547914"/>
              <a:gd name="connsiteX158" fmla="*/ 9009490 w 12192000"/>
              <a:gd name="connsiteY158" fmla="*/ 738600 h 4547914"/>
              <a:gd name="connsiteX159" fmla="*/ 9072120 w 12192000"/>
              <a:gd name="connsiteY159" fmla="*/ 770795 h 4547914"/>
              <a:gd name="connsiteX160" fmla="*/ 9160343 w 12192000"/>
              <a:gd name="connsiteY160" fmla="*/ 787216 h 4547914"/>
              <a:gd name="connsiteX161" fmla="*/ 9174981 w 12192000"/>
              <a:gd name="connsiteY161" fmla="*/ 792732 h 4547914"/>
              <a:gd name="connsiteX162" fmla="*/ 9278987 w 12192000"/>
              <a:gd name="connsiteY162" fmla="*/ 818101 h 4547914"/>
              <a:gd name="connsiteX163" fmla="*/ 9400617 w 12192000"/>
              <a:gd name="connsiteY163" fmla="*/ 821987 h 4547914"/>
              <a:gd name="connsiteX164" fmla="*/ 9552261 w 12192000"/>
              <a:gd name="connsiteY164" fmla="*/ 893301 h 4547914"/>
              <a:gd name="connsiteX165" fmla="*/ 9822258 w 12192000"/>
              <a:gd name="connsiteY165" fmla="*/ 1002324 h 4547914"/>
              <a:gd name="connsiteX166" fmla="*/ 10113244 w 12192000"/>
              <a:gd name="connsiteY166" fmla="*/ 1044980 h 4547914"/>
              <a:gd name="connsiteX167" fmla="*/ 10189871 w 12192000"/>
              <a:gd name="connsiteY167" fmla="*/ 1037861 h 4547914"/>
              <a:gd name="connsiteX168" fmla="*/ 10414253 w 12192000"/>
              <a:gd name="connsiteY168" fmla="*/ 1023845 h 4547914"/>
              <a:gd name="connsiteX169" fmla="*/ 10642574 w 12192000"/>
              <a:gd name="connsiteY169" fmla="*/ 951338 h 4547914"/>
              <a:gd name="connsiteX170" fmla="*/ 10786007 w 12192000"/>
              <a:gd name="connsiteY170" fmla="*/ 939394 h 4547914"/>
              <a:gd name="connsiteX171" fmla="*/ 10854151 w 12192000"/>
              <a:gd name="connsiteY171" fmla="*/ 920634 h 4547914"/>
              <a:gd name="connsiteX172" fmla="*/ 10901354 w 12192000"/>
              <a:gd name="connsiteY172" fmla="*/ 919737 h 4547914"/>
              <a:gd name="connsiteX173" fmla="*/ 10929658 w 12192000"/>
              <a:gd name="connsiteY173" fmla="*/ 917554 h 4547914"/>
              <a:gd name="connsiteX174" fmla="*/ 10978685 w 12192000"/>
              <a:gd name="connsiteY174" fmla="*/ 886324 h 4547914"/>
              <a:gd name="connsiteX175" fmla="*/ 11163594 w 12192000"/>
              <a:gd name="connsiteY175" fmla="*/ 876561 h 4547914"/>
              <a:gd name="connsiteX176" fmla="*/ 11340142 w 12192000"/>
              <a:gd name="connsiteY176" fmla="*/ 908065 h 4547914"/>
              <a:gd name="connsiteX177" fmla="*/ 11603318 w 12192000"/>
              <a:gd name="connsiteY177" fmla="*/ 818596 h 4547914"/>
              <a:gd name="connsiteX178" fmla="*/ 11630282 w 12192000"/>
              <a:gd name="connsiteY178" fmla="*/ 811576 h 4547914"/>
              <a:gd name="connsiteX179" fmla="*/ 11776458 w 12192000"/>
              <a:gd name="connsiteY179" fmla="*/ 776804 h 4547914"/>
              <a:gd name="connsiteX180" fmla="*/ 12105816 w 12192000"/>
              <a:gd name="connsiteY180" fmla="*/ 760705 h 4547914"/>
              <a:gd name="connsiteX181" fmla="*/ 12192000 w 12192000"/>
              <a:gd name="connsiteY181" fmla="*/ 696740 h 4547914"/>
              <a:gd name="connsiteX182" fmla="*/ 12192000 w 12192000"/>
              <a:gd name="connsiteY182" fmla="*/ 4547914 h 4547914"/>
              <a:gd name="connsiteX183" fmla="*/ 0 w 12192000"/>
              <a:gd name="connsiteY183" fmla="*/ 4547914 h 4547914"/>
              <a:gd name="connsiteX184" fmla="*/ 0 w 12192000"/>
              <a:gd name="connsiteY184" fmla="*/ 540952 h 4547914"/>
              <a:gd name="connsiteX185" fmla="*/ 3948 w 12192000"/>
              <a:gd name="connsiteY185" fmla="*/ 539910 h 4547914"/>
              <a:gd name="connsiteX186" fmla="*/ 79987 w 12192000"/>
              <a:gd name="connsiteY186" fmla="*/ 526438 h 4547914"/>
              <a:gd name="connsiteX187" fmla="*/ 173247 w 12192000"/>
              <a:gd name="connsiteY187" fmla="*/ 477963 h 4547914"/>
              <a:gd name="connsiteX188" fmla="*/ 206877 w 12192000"/>
              <a:gd name="connsiteY188" fmla="*/ 473422 h 4547914"/>
              <a:gd name="connsiteX189" fmla="*/ 205655 w 12192000"/>
              <a:gd name="connsiteY189" fmla="*/ 464845 h 4547914"/>
              <a:gd name="connsiteX190" fmla="*/ 218147 w 12192000"/>
              <a:gd name="connsiteY190" fmla="*/ 464214 h 4547914"/>
              <a:gd name="connsiteX191" fmla="*/ 246031 w 12192000"/>
              <a:gd name="connsiteY191" fmla="*/ 464005 h 4547914"/>
              <a:gd name="connsiteX192" fmla="*/ 329529 w 12192000"/>
              <a:gd name="connsiteY192" fmla="*/ 461625 h 4547914"/>
              <a:gd name="connsiteX193" fmla="*/ 352311 w 12192000"/>
              <a:gd name="connsiteY193" fmla="*/ 445177 h 4547914"/>
              <a:gd name="connsiteX194" fmla="*/ 373861 w 12192000"/>
              <a:gd name="connsiteY194" fmla="*/ 444919 h 4547914"/>
              <a:gd name="connsiteX195" fmla="*/ 498838 w 12192000"/>
              <a:gd name="connsiteY195" fmla="*/ 422873 h 4547914"/>
              <a:gd name="connsiteX196" fmla="*/ 516021 w 12192000"/>
              <a:gd name="connsiteY196" fmla="*/ 421224 h 4547914"/>
              <a:gd name="connsiteX197" fmla="*/ 525327 w 12192000"/>
              <a:gd name="connsiteY197" fmla="*/ 413834 h 4547914"/>
              <a:gd name="connsiteX198" fmla="*/ 558651 w 12192000"/>
              <a:gd name="connsiteY198" fmla="*/ 412364 h 4547914"/>
              <a:gd name="connsiteX199" fmla="*/ 560193 w 12192000"/>
              <a:gd name="connsiteY199" fmla="*/ 408156 h 4547914"/>
              <a:gd name="connsiteX200" fmla="*/ 669729 w 12192000"/>
              <a:gd name="connsiteY200" fmla="*/ 372028 h 4547914"/>
              <a:gd name="connsiteX201" fmla="*/ 688496 w 12192000"/>
              <a:gd name="connsiteY201" fmla="*/ 366060 h 4547914"/>
              <a:gd name="connsiteX202" fmla="*/ 704711 w 12192000"/>
              <a:gd name="connsiteY202" fmla="*/ 367870 h 4547914"/>
              <a:gd name="connsiteX203" fmla="*/ 794485 w 12192000"/>
              <a:gd name="connsiteY203" fmla="*/ 362712 h 4547914"/>
              <a:gd name="connsiteX204" fmla="*/ 815839 w 12192000"/>
              <a:gd name="connsiteY204" fmla="*/ 365879 h 4547914"/>
              <a:gd name="connsiteX205" fmla="*/ 824819 w 12192000"/>
              <a:gd name="connsiteY205" fmla="*/ 372565 h 4547914"/>
              <a:gd name="connsiteX206" fmla="*/ 859579 w 12192000"/>
              <a:gd name="connsiteY206" fmla="*/ 359931 h 4547914"/>
              <a:gd name="connsiteX207" fmla="*/ 913213 w 12192000"/>
              <a:gd name="connsiteY207" fmla="*/ 351274 h 4547914"/>
              <a:gd name="connsiteX208" fmla="*/ 938704 w 12192000"/>
              <a:gd name="connsiteY208" fmla="*/ 345025 h 4547914"/>
              <a:gd name="connsiteX209" fmla="*/ 959272 w 12192000"/>
              <a:gd name="connsiteY209" fmla="*/ 348818 h 4547914"/>
              <a:gd name="connsiteX210" fmla="*/ 1076317 w 12192000"/>
              <a:gd name="connsiteY210" fmla="*/ 349780 h 4547914"/>
              <a:gd name="connsiteX211" fmla="*/ 1103231 w 12192000"/>
              <a:gd name="connsiteY211" fmla="*/ 355807 h 4547914"/>
              <a:gd name="connsiteX212" fmla="*/ 1115987 w 12192000"/>
              <a:gd name="connsiteY212" fmla="*/ 367821 h 4547914"/>
              <a:gd name="connsiteX213" fmla="*/ 1125983 w 12192000"/>
              <a:gd name="connsiteY213" fmla="*/ 363537 h 4547914"/>
              <a:gd name="connsiteX214" fmla="*/ 1196778 w 12192000"/>
              <a:gd name="connsiteY214" fmla="*/ 363110 h 4547914"/>
              <a:gd name="connsiteX215" fmla="*/ 1242961 w 12192000"/>
              <a:gd name="connsiteY215" fmla="*/ 361735 h 4547914"/>
              <a:gd name="connsiteX216" fmla="*/ 1245768 w 12192000"/>
              <a:gd name="connsiteY216" fmla="*/ 345241 h 4547914"/>
              <a:gd name="connsiteX217" fmla="*/ 1286892 w 12192000"/>
              <a:gd name="connsiteY217" fmla="*/ 339365 h 4547914"/>
              <a:gd name="connsiteX218" fmla="*/ 1330717 w 12192000"/>
              <a:gd name="connsiteY218" fmla="*/ 349953 h 4547914"/>
              <a:gd name="connsiteX219" fmla="*/ 1382372 w 12192000"/>
              <a:gd name="connsiteY219" fmla="*/ 348469 h 4547914"/>
              <a:gd name="connsiteX220" fmla="*/ 1413281 w 12192000"/>
              <a:gd name="connsiteY220" fmla="*/ 347761 h 4547914"/>
              <a:gd name="connsiteX221" fmla="*/ 1494404 w 12192000"/>
              <a:gd name="connsiteY221" fmla="*/ 332377 h 4547914"/>
              <a:gd name="connsiteX222" fmla="*/ 1626029 w 12192000"/>
              <a:gd name="connsiteY222" fmla="*/ 273883 h 4547914"/>
              <a:gd name="connsiteX223" fmla="*/ 1667354 w 12192000"/>
              <a:gd name="connsiteY223" fmla="*/ 265594 h 4547914"/>
              <a:gd name="connsiteX224" fmla="*/ 1674578 w 12192000"/>
              <a:gd name="connsiteY224" fmla="*/ 268967 h 4547914"/>
              <a:gd name="connsiteX225" fmla="*/ 1880316 w 12192000"/>
              <a:gd name="connsiteY225" fmla="*/ 233838 h 4547914"/>
              <a:gd name="connsiteX226" fmla="*/ 1917126 w 12192000"/>
              <a:gd name="connsiteY226" fmla="*/ 231781 h 4547914"/>
              <a:gd name="connsiteX227" fmla="*/ 1944692 w 12192000"/>
              <a:gd name="connsiteY227" fmla="*/ 233065 h 4547914"/>
              <a:gd name="connsiteX228" fmla="*/ 2010665 w 12192000"/>
              <a:gd name="connsiteY228" fmla="*/ 221364 h 4547914"/>
              <a:gd name="connsiteX229" fmla="*/ 2118270 w 12192000"/>
              <a:gd name="connsiteY229" fmla="*/ 195708 h 4547914"/>
              <a:gd name="connsiteX230" fmla="*/ 2141504 w 12192000"/>
              <a:gd name="connsiteY230" fmla="*/ 191655 h 4547914"/>
              <a:gd name="connsiteX231" fmla="*/ 2162752 w 12192000"/>
              <a:gd name="connsiteY231" fmla="*/ 193769 h 4547914"/>
              <a:gd name="connsiteX232" fmla="*/ 2168793 w 12192000"/>
              <a:gd name="connsiteY232" fmla="*/ 199138 h 4547914"/>
              <a:gd name="connsiteX233" fmla="*/ 2181778 w 12192000"/>
              <a:gd name="connsiteY233" fmla="*/ 197808 h 4547914"/>
              <a:gd name="connsiteX234" fmla="*/ 2185499 w 12192000"/>
              <a:gd name="connsiteY234" fmla="*/ 198625 h 4547914"/>
              <a:gd name="connsiteX235" fmla="*/ 2206566 w 12192000"/>
              <a:gd name="connsiteY235" fmla="*/ 202132 h 4547914"/>
              <a:gd name="connsiteX236" fmla="*/ 2244903 w 12192000"/>
              <a:gd name="connsiteY236" fmla="*/ 180560 h 4547914"/>
              <a:gd name="connsiteX237" fmla="*/ 2297531 w 12192000"/>
              <a:gd name="connsiteY237" fmla="*/ 177926 h 4547914"/>
              <a:gd name="connsiteX238" fmla="*/ 2488258 w 12192000"/>
              <a:gd name="connsiteY238" fmla="*/ 130705 h 4547914"/>
              <a:gd name="connsiteX239" fmla="*/ 2523236 w 12192000"/>
              <a:gd name="connsiteY239" fmla="*/ 147023 h 4547914"/>
              <a:gd name="connsiteX240" fmla="*/ 2603355 w 12192000"/>
              <a:gd name="connsiteY240" fmla="*/ 136080 h 4547914"/>
              <a:gd name="connsiteX241" fmla="*/ 2713319 w 12192000"/>
              <a:gd name="connsiteY241" fmla="*/ 76637 h 4547914"/>
              <a:gd name="connsiteX242" fmla="*/ 2860143 w 12192000"/>
              <a:gd name="connsiteY242" fmla="*/ 54562 h 4547914"/>
              <a:gd name="connsiteX243" fmla="*/ 2868320 w 12192000"/>
              <a:gd name="connsiteY243" fmla="*/ 43721 h 4547914"/>
              <a:gd name="connsiteX244" fmla="*/ 2880379 w 12192000"/>
              <a:gd name="connsiteY244" fmla="*/ 36328 h 4547914"/>
              <a:gd name="connsiteX245" fmla="*/ 2882710 w 12192000"/>
              <a:gd name="connsiteY245" fmla="*/ 36866 h 4547914"/>
              <a:gd name="connsiteX246" fmla="*/ 2899268 w 12192000"/>
              <a:gd name="connsiteY246" fmla="*/ 32561 h 4547914"/>
              <a:gd name="connsiteX247" fmla="*/ 2901185 w 12192000"/>
              <a:gd name="connsiteY247" fmla="*/ 28732 h 4547914"/>
              <a:gd name="connsiteX248" fmla="*/ 2912009 w 12192000"/>
              <a:gd name="connsiteY248" fmla="*/ 24873 h 4547914"/>
              <a:gd name="connsiteX249" fmla="*/ 2931895 w 12192000"/>
              <a:gd name="connsiteY249" fmla="*/ 14835 h 4547914"/>
              <a:gd name="connsiteX250" fmla="*/ 2936965 w 12192000"/>
              <a:gd name="connsiteY250" fmla="*/ 15241 h 4547914"/>
              <a:gd name="connsiteX251" fmla="*/ 2969058 w 12192000"/>
              <a:gd name="connsiteY251" fmla="*/ 3658 h 4547914"/>
              <a:gd name="connsiteX252" fmla="*/ 2970141 w 12192000"/>
              <a:gd name="connsiteY252" fmla="*/ 4583 h 4547914"/>
              <a:gd name="connsiteX253" fmla="*/ 2981985 w 12192000"/>
              <a:gd name="connsiteY253" fmla="*/ 6059 h 4547914"/>
              <a:gd name="connsiteX254" fmla="*/ 3003160 w 12192000"/>
              <a:gd name="connsiteY254" fmla="*/ 6403 h 4547914"/>
              <a:gd name="connsiteX255" fmla="*/ 3059919 w 12192000"/>
              <a:gd name="connsiteY255" fmla="*/ 20620 h 4547914"/>
              <a:gd name="connsiteX256" fmla="*/ 3093450 w 12192000"/>
              <a:gd name="connsiteY256" fmla="*/ 8665 h 4547914"/>
              <a:gd name="connsiteX257" fmla="*/ 3100564 w 12192000"/>
              <a:gd name="connsiteY257" fmla="*/ 6845 h 4547914"/>
              <a:gd name="connsiteX258" fmla="*/ 3100855 w 12192000"/>
              <a:gd name="connsiteY258" fmla="*/ 7052 h 4547914"/>
              <a:gd name="connsiteX259" fmla="*/ 3108660 w 12192000"/>
              <a:gd name="connsiteY259" fmla="*/ 5615 h 4547914"/>
              <a:gd name="connsiteX260" fmla="*/ 3113534 w 12192000"/>
              <a:gd name="connsiteY260" fmla="*/ 3530 h 4547914"/>
              <a:gd name="connsiteX261" fmla="*/ 3127332 w 12192000"/>
              <a:gd name="connsiteY261" fmla="*/ 0 h 4547914"/>
              <a:gd name="connsiteX0" fmla="*/ 3113534 w 12192000"/>
              <a:gd name="connsiteY0" fmla="*/ 3137 h 4547521"/>
              <a:gd name="connsiteX1" fmla="*/ 3133085 w 12192000"/>
              <a:gd name="connsiteY1" fmla="*/ 0 h 4547521"/>
              <a:gd name="connsiteX2" fmla="*/ 3186709 w 12192000"/>
              <a:gd name="connsiteY2" fmla="*/ 21581 h 4547521"/>
              <a:gd name="connsiteX3" fmla="*/ 3287078 w 12192000"/>
              <a:gd name="connsiteY3" fmla="*/ 27683 h 4547521"/>
              <a:gd name="connsiteX4" fmla="*/ 3386448 w 12192000"/>
              <a:gd name="connsiteY4" fmla="*/ 30470 h 4547521"/>
              <a:gd name="connsiteX5" fmla="*/ 3422427 w 12192000"/>
              <a:gd name="connsiteY5" fmla="*/ 29900 h 4547521"/>
              <a:gd name="connsiteX6" fmla="*/ 3486559 w 12192000"/>
              <a:gd name="connsiteY6" fmla="*/ 35847 h 4547521"/>
              <a:gd name="connsiteX7" fmla="*/ 3515932 w 12192000"/>
              <a:gd name="connsiteY7" fmla="*/ 42887 h 4547521"/>
              <a:gd name="connsiteX8" fmla="*/ 3517220 w 12192000"/>
              <a:gd name="connsiteY8" fmla="*/ 42454 h 4547521"/>
              <a:gd name="connsiteX9" fmla="*/ 3519845 w 12192000"/>
              <a:gd name="connsiteY9" fmla="*/ 45484 h 4547521"/>
              <a:gd name="connsiteX10" fmla="*/ 3525279 w 12192000"/>
              <a:gd name="connsiteY10" fmla="*/ 46888 h 4547521"/>
              <a:gd name="connsiteX11" fmla="*/ 3540113 w 12192000"/>
              <a:gd name="connsiteY11" fmla="*/ 45984 h 4547521"/>
              <a:gd name="connsiteX12" fmla="*/ 3545692 w 12192000"/>
              <a:gd name="connsiteY12" fmla="*/ 44863 h 4547521"/>
              <a:gd name="connsiteX13" fmla="*/ 3553854 w 12192000"/>
              <a:gd name="connsiteY13" fmla="*/ 44884 h 4547521"/>
              <a:gd name="connsiteX14" fmla="*/ 3554058 w 12192000"/>
              <a:gd name="connsiteY14" fmla="*/ 45133 h 4547521"/>
              <a:gd name="connsiteX15" fmla="*/ 3561703 w 12192000"/>
              <a:gd name="connsiteY15" fmla="*/ 44668 h 4547521"/>
              <a:gd name="connsiteX16" fmla="*/ 3599112 w 12192000"/>
              <a:gd name="connsiteY16" fmla="*/ 39243 h 4547521"/>
              <a:gd name="connsiteX17" fmla="*/ 3648544 w 12192000"/>
              <a:gd name="connsiteY17" fmla="*/ 62958 h 4547521"/>
              <a:gd name="connsiteX18" fmla="*/ 3668987 w 12192000"/>
              <a:gd name="connsiteY18" fmla="*/ 67069 h 4547521"/>
              <a:gd name="connsiteX19" fmla="*/ 3679906 w 12192000"/>
              <a:gd name="connsiteY19" fmla="*/ 70593 h 4547521"/>
              <a:gd name="connsiteX20" fmla="*/ 3680583 w 12192000"/>
              <a:gd name="connsiteY20" fmla="*/ 71671 h 4547521"/>
              <a:gd name="connsiteX21" fmla="*/ 3716448 w 12192000"/>
              <a:gd name="connsiteY21" fmla="*/ 66345 h 4547521"/>
              <a:gd name="connsiteX22" fmla="*/ 3721210 w 12192000"/>
              <a:gd name="connsiteY22" fmla="*/ 67640 h 4547521"/>
              <a:gd name="connsiteX23" fmla="*/ 3744585 w 12192000"/>
              <a:gd name="connsiteY23" fmla="*/ 61607 h 4547521"/>
              <a:gd name="connsiteX24" fmla="*/ 3756664 w 12192000"/>
              <a:gd name="connsiteY24" fmla="*/ 59858 h 4547521"/>
              <a:gd name="connsiteX25" fmla="*/ 3760076 w 12192000"/>
              <a:gd name="connsiteY25" fmla="*/ 56545 h 4547521"/>
              <a:gd name="connsiteX26" fmla="*/ 3777900 w 12192000"/>
              <a:gd name="connsiteY26" fmla="*/ 55392 h 4547521"/>
              <a:gd name="connsiteX27" fmla="*/ 3779950 w 12192000"/>
              <a:gd name="connsiteY27" fmla="*/ 56323 h 4547521"/>
              <a:gd name="connsiteX28" fmla="*/ 3794650 w 12192000"/>
              <a:gd name="connsiteY28" fmla="*/ 51418 h 4547521"/>
              <a:gd name="connsiteX29" fmla="*/ 3806969 w 12192000"/>
              <a:gd name="connsiteY29" fmla="*/ 42530 h 4547521"/>
              <a:gd name="connsiteX30" fmla="*/ 3958577 w 12192000"/>
              <a:gd name="connsiteY30" fmla="*/ 47684 h 4547521"/>
              <a:gd name="connsiteX31" fmla="*/ 4089430 w 12192000"/>
              <a:gd name="connsiteY31" fmla="*/ 10578 h 4547521"/>
              <a:gd name="connsiteX32" fmla="*/ 4171715 w 12192000"/>
              <a:gd name="connsiteY32" fmla="*/ 14444 h 4547521"/>
              <a:gd name="connsiteX33" fmla="*/ 4199128 w 12192000"/>
              <a:gd name="connsiteY33" fmla="*/ 36272 h 4547521"/>
              <a:gd name="connsiteX34" fmla="*/ 4403546 w 12192000"/>
              <a:gd name="connsiteY34" fmla="*/ 25261 h 4547521"/>
              <a:gd name="connsiteX35" fmla="*/ 4455762 w 12192000"/>
              <a:gd name="connsiteY35" fmla="*/ 32149 h 4547521"/>
              <a:gd name="connsiteX36" fmla="*/ 4501720 w 12192000"/>
              <a:gd name="connsiteY36" fmla="*/ 18402 h 4547521"/>
              <a:gd name="connsiteX37" fmla="*/ 4520780 w 12192000"/>
              <a:gd name="connsiteY37" fmla="*/ 25515 h 4547521"/>
              <a:gd name="connsiteX38" fmla="*/ 4524071 w 12192000"/>
              <a:gd name="connsiteY38" fmla="*/ 26960 h 4547521"/>
              <a:gd name="connsiteX39" fmla="*/ 4537225 w 12192000"/>
              <a:gd name="connsiteY39" fmla="*/ 28007 h 4547521"/>
              <a:gd name="connsiteX40" fmla="*/ 4540932 w 12192000"/>
              <a:gd name="connsiteY40" fmla="*/ 34216 h 4547521"/>
              <a:gd name="connsiteX41" fmla="*/ 4560732 w 12192000"/>
              <a:gd name="connsiteY41" fmla="*/ 40031 h 4547521"/>
              <a:gd name="connsiteX42" fmla="*/ 4584946 w 12192000"/>
              <a:gd name="connsiteY42" fmla="*/ 40311 h 4547521"/>
              <a:gd name="connsiteX43" fmla="*/ 4670972 w 12192000"/>
              <a:gd name="connsiteY43" fmla="*/ 41952 h 4547521"/>
              <a:gd name="connsiteX44" fmla="*/ 4685002 w 12192000"/>
              <a:gd name="connsiteY44" fmla="*/ 38598 h 4547521"/>
              <a:gd name="connsiteX45" fmla="*/ 4730794 w 12192000"/>
              <a:gd name="connsiteY45" fmla="*/ 44191 h 4547521"/>
              <a:gd name="connsiteX46" fmla="*/ 4771603 w 12192000"/>
              <a:gd name="connsiteY46" fmla="*/ 45449 h 4547521"/>
              <a:gd name="connsiteX47" fmla="*/ 4798044 w 12192000"/>
              <a:gd name="connsiteY47" fmla="*/ 42781 h 4547521"/>
              <a:gd name="connsiteX48" fmla="*/ 4804975 w 12192000"/>
              <a:gd name="connsiteY48" fmla="*/ 44992 h 4547521"/>
              <a:gd name="connsiteX49" fmla="*/ 4831600 w 12192000"/>
              <a:gd name="connsiteY49" fmla="*/ 46418 h 4547521"/>
              <a:gd name="connsiteX50" fmla="*/ 4845162 w 12192000"/>
              <a:gd name="connsiteY50" fmla="*/ 43141 h 4547521"/>
              <a:gd name="connsiteX51" fmla="*/ 4858548 w 12192000"/>
              <a:gd name="connsiteY51" fmla="*/ 50687 h 4547521"/>
              <a:gd name="connsiteX52" fmla="*/ 4861820 w 12192000"/>
              <a:gd name="connsiteY52" fmla="*/ 56217 h 4547521"/>
              <a:gd name="connsiteX53" fmla="*/ 4880767 w 12192000"/>
              <a:gd name="connsiteY53" fmla="*/ 53734 h 4547521"/>
              <a:gd name="connsiteX54" fmla="*/ 4896300 w 12192000"/>
              <a:gd name="connsiteY54" fmla="*/ 59138 h 4547521"/>
              <a:gd name="connsiteX55" fmla="*/ 4909841 w 12192000"/>
              <a:gd name="connsiteY55" fmla="*/ 55605 h 4547521"/>
              <a:gd name="connsiteX56" fmla="*/ 4915461 w 12192000"/>
              <a:gd name="connsiteY56" fmla="*/ 56401 h 4547521"/>
              <a:gd name="connsiteX57" fmla="*/ 4929430 w 12192000"/>
              <a:gd name="connsiteY57" fmla="*/ 59075 h 4547521"/>
              <a:gd name="connsiteX58" fmla="*/ 4953531 w 12192000"/>
              <a:gd name="connsiteY58" fmla="*/ 65017 h 4547521"/>
              <a:gd name="connsiteX59" fmla="*/ 4961050 w 12192000"/>
              <a:gd name="connsiteY59" fmla="*/ 65844 h 4547521"/>
              <a:gd name="connsiteX60" fmla="*/ 4977419 w 12192000"/>
              <a:gd name="connsiteY60" fmla="*/ 74931 h 4547521"/>
              <a:gd name="connsiteX61" fmla="*/ 5009106 w 12192000"/>
              <a:gd name="connsiteY61" fmla="*/ 82701 h 4547521"/>
              <a:gd name="connsiteX62" fmla="*/ 5064895 w 12192000"/>
              <a:gd name="connsiteY62" fmla="*/ 109815 h 4547521"/>
              <a:gd name="connsiteX63" fmla="*/ 5097688 w 12192000"/>
              <a:gd name="connsiteY63" fmla="*/ 122753 h 4547521"/>
              <a:gd name="connsiteX64" fmla="*/ 5119875 w 12192000"/>
              <a:gd name="connsiteY64" fmla="*/ 134678 h 4547521"/>
              <a:gd name="connsiteX65" fmla="*/ 5185360 w 12192000"/>
              <a:gd name="connsiteY65" fmla="*/ 151520 h 4547521"/>
              <a:gd name="connsiteX66" fmla="*/ 5297679 w 12192000"/>
              <a:gd name="connsiteY66" fmla="*/ 173786 h 4547521"/>
              <a:gd name="connsiteX67" fmla="*/ 5320681 w 12192000"/>
              <a:gd name="connsiteY67" fmla="*/ 179769 h 4547521"/>
              <a:gd name="connsiteX68" fmla="*/ 5336842 w 12192000"/>
              <a:gd name="connsiteY68" fmla="*/ 189853 h 4547521"/>
              <a:gd name="connsiteX69" fmla="*/ 5337444 w 12192000"/>
              <a:gd name="connsiteY69" fmla="*/ 196498 h 4547521"/>
              <a:gd name="connsiteX70" fmla="*/ 5349516 w 12192000"/>
              <a:gd name="connsiteY70" fmla="*/ 200582 h 4547521"/>
              <a:gd name="connsiteX71" fmla="*/ 5351972 w 12192000"/>
              <a:gd name="connsiteY71" fmla="*/ 202700 h 4547521"/>
              <a:gd name="connsiteX72" fmla="*/ 5366814 w 12192000"/>
              <a:gd name="connsiteY72" fmla="*/ 213816 h 4547521"/>
              <a:gd name="connsiteX73" fmla="*/ 5417244 w 12192000"/>
              <a:gd name="connsiteY73" fmla="*/ 211904 h 4547521"/>
              <a:gd name="connsiteX74" fmla="*/ 5463870 w 12192000"/>
              <a:gd name="connsiteY74" fmla="*/ 230645 h 4547521"/>
              <a:gd name="connsiteX75" fmla="*/ 5664412 w 12192000"/>
              <a:gd name="connsiteY75" fmla="*/ 268725 h 4547521"/>
              <a:gd name="connsiteX76" fmla="*/ 5680257 w 12192000"/>
              <a:gd name="connsiteY76" fmla="*/ 295490 h 4547521"/>
              <a:gd name="connsiteX77" fmla="*/ 5757046 w 12192000"/>
              <a:gd name="connsiteY77" fmla="*/ 318530 h 4547521"/>
              <a:gd name="connsiteX78" fmla="*/ 5899668 w 12192000"/>
              <a:gd name="connsiteY78" fmla="*/ 314973 h 4547521"/>
              <a:gd name="connsiteX79" fmla="*/ 6042086 w 12192000"/>
              <a:gd name="connsiteY79" fmla="*/ 355595 h 4547521"/>
              <a:gd name="connsiteX80" fmla="*/ 6058069 w 12192000"/>
              <a:gd name="connsiteY80" fmla="*/ 350247 h 4547521"/>
              <a:gd name="connsiteX81" fmla="*/ 6074444 w 12192000"/>
              <a:gd name="connsiteY81" fmla="*/ 349165 h 4547521"/>
              <a:gd name="connsiteX82" fmla="*/ 6075959 w 12192000"/>
              <a:gd name="connsiteY82" fmla="*/ 350512 h 4547521"/>
              <a:gd name="connsiteX83" fmla="*/ 6093540 w 12192000"/>
              <a:gd name="connsiteY83" fmla="*/ 353653 h 4547521"/>
              <a:gd name="connsiteX84" fmla="*/ 6098369 w 12192000"/>
              <a:gd name="connsiteY84" fmla="*/ 351382 h 4547521"/>
              <a:gd name="connsiteX85" fmla="*/ 6110738 w 12192000"/>
              <a:gd name="connsiteY85" fmla="*/ 352610 h 4547521"/>
              <a:gd name="connsiteX86" fmla="*/ 6135933 w 12192000"/>
              <a:gd name="connsiteY86" fmla="*/ 352529 h 4547521"/>
              <a:gd name="connsiteX87" fmla="*/ 6139871 w 12192000"/>
              <a:gd name="connsiteY87" fmla="*/ 354857 h 4547521"/>
              <a:gd name="connsiteX88" fmla="*/ 6176662 w 12192000"/>
              <a:gd name="connsiteY88" fmla="*/ 358385 h 4547521"/>
              <a:gd name="connsiteX89" fmla="*/ 6176801 w 12192000"/>
              <a:gd name="connsiteY89" fmla="*/ 359547 h 4547521"/>
              <a:gd name="connsiteX90" fmla="*/ 6185563 w 12192000"/>
              <a:gd name="connsiteY90" fmla="*/ 365402 h 4547521"/>
              <a:gd name="connsiteX91" fmla="*/ 6203148 w 12192000"/>
              <a:gd name="connsiteY91" fmla="*/ 374055 h 4547521"/>
              <a:gd name="connsiteX92" fmla="*/ 6239136 w 12192000"/>
              <a:gd name="connsiteY92" fmla="*/ 407775 h 4547521"/>
              <a:gd name="connsiteX93" fmla="*/ 6277452 w 12192000"/>
              <a:gd name="connsiteY93" fmla="*/ 411577 h 4547521"/>
              <a:gd name="connsiteX94" fmla="*/ 6284979 w 12192000"/>
              <a:gd name="connsiteY94" fmla="*/ 412951 h 4547521"/>
              <a:gd name="connsiteX95" fmla="*/ 6285055 w 12192000"/>
              <a:gd name="connsiteY95" fmla="*/ 413230 h 4547521"/>
              <a:gd name="connsiteX96" fmla="*/ 6292844 w 12192000"/>
              <a:gd name="connsiteY96" fmla="*/ 415180 h 4547521"/>
              <a:gd name="connsiteX97" fmla="*/ 6298705 w 12192000"/>
              <a:gd name="connsiteY97" fmla="*/ 415456 h 4547521"/>
              <a:gd name="connsiteX98" fmla="*/ 6313308 w 12192000"/>
              <a:gd name="connsiteY98" fmla="*/ 418121 h 4547521"/>
              <a:gd name="connsiteX99" fmla="*/ 6317834 w 12192000"/>
              <a:gd name="connsiteY99" fmla="*/ 420710 h 4547521"/>
              <a:gd name="connsiteX100" fmla="*/ 6318907 w 12192000"/>
              <a:gd name="connsiteY100" fmla="*/ 424147 h 4547521"/>
              <a:gd name="connsiteX101" fmla="*/ 6320341 w 12192000"/>
              <a:gd name="connsiteY101" fmla="*/ 424049 h 4547521"/>
              <a:gd name="connsiteX102" fmla="*/ 6345071 w 12192000"/>
              <a:gd name="connsiteY102" fmla="*/ 437532 h 4547521"/>
              <a:gd name="connsiteX103" fmla="*/ 6403531 w 12192000"/>
              <a:gd name="connsiteY103" fmla="*/ 458217 h 4547521"/>
              <a:gd name="connsiteX104" fmla="*/ 6438176 w 12192000"/>
              <a:gd name="connsiteY104" fmla="*/ 466191 h 4547521"/>
              <a:gd name="connsiteX105" fmla="*/ 6531805 w 12192000"/>
              <a:gd name="connsiteY105" fmla="*/ 492267 h 4547521"/>
              <a:gd name="connsiteX106" fmla="*/ 6624812 w 12192000"/>
              <a:gd name="connsiteY106" fmla="*/ 521660 h 4547521"/>
              <a:gd name="connsiteX107" fmla="*/ 6665821 w 12192000"/>
              <a:gd name="connsiteY107" fmla="*/ 554387 h 4547521"/>
              <a:gd name="connsiteX108" fmla="*/ 6671133 w 12192000"/>
              <a:gd name="connsiteY108" fmla="*/ 556114 h 4547521"/>
              <a:gd name="connsiteX109" fmla="*/ 6685990 w 12192000"/>
              <a:gd name="connsiteY109" fmla="*/ 556096 h 4547521"/>
              <a:gd name="connsiteX110" fmla="*/ 6691636 w 12192000"/>
              <a:gd name="connsiteY110" fmla="*/ 555309 h 4547521"/>
              <a:gd name="connsiteX111" fmla="*/ 6699772 w 12192000"/>
              <a:gd name="connsiteY111" fmla="*/ 555817 h 4547521"/>
              <a:gd name="connsiteX112" fmla="*/ 6699955 w 12192000"/>
              <a:gd name="connsiteY112" fmla="*/ 556078 h 4547521"/>
              <a:gd name="connsiteX113" fmla="*/ 6707613 w 12192000"/>
              <a:gd name="connsiteY113" fmla="*/ 556069 h 4547521"/>
              <a:gd name="connsiteX114" fmla="*/ 6745320 w 12192000"/>
              <a:gd name="connsiteY114" fmla="*/ 552882 h 4547521"/>
              <a:gd name="connsiteX115" fmla="*/ 6792811 w 12192000"/>
              <a:gd name="connsiteY115" fmla="*/ 579510 h 4547521"/>
              <a:gd name="connsiteX116" fmla="*/ 6812882 w 12192000"/>
              <a:gd name="connsiteY116" fmla="*/ 584835 h 4547521"/>
              <a:gd name="connsiteX117" fmla="*/ 6823500 w 12192000"/>
              <a:gd name="connsiteY117" fmla="*/ 589005 h 4547521"/>
              <a:gd name="connsiteX118" fmla="*/ 6824098 w 12192000"/>
              <a:gd name="connsiteY118" fmla="*/ 590121 h 4547521"/>
              <a:gd name="connsiteX119" fmla="*/ 6860252 w 12192000"/>
              <a:gd name="connsiteY119" fmla="*/ 586942 h 4547521"/>
              <a:gd name="connsiteX120" fmla="*/ 6864904 w 12192000"/>
              <a:gd name="connsiteY120" fmla="*/ 588519 h 4547521"/>
              <a:gd name="connsiteX121" fmla="*/ 6888662 w 12192000"/>
              <a:gd name="connsiteY121" fmla="*/ 583889 h 4547521"/>
              <a:gd name="connsiteX122" fmla="*/ 6900835 w 12192000"/>
              <a:gd name="connsiteY122" fmla="*/ 582861 h 4547521"/>
              <a:gd name="connsiteX123" fmla="*/ 6904484 w 12192000"/>
              <a:gd name="connsiteY123" fmla="*/ 579757 h 4547521"/>
              <a:gd name="connsiteX124" fmla="*/ 6922346 w 12192000"/>
              <a:gd name="connsiteY124" fmla="*/ 579669 h 4547521"/>
              <a:gd name="connsiteX125" fmla="*/ 6924318 w 12192000"/>
              <a:gd name="connsiteY125" fmla="*/ 580719 h 4547521"/>
              <a:gd name="connsiteX126" fmla="*/ 6939344 w 12192000"/>
              <a:gd name="connsiteY126" fmla="*/ 576699 h 4547521"/>
              <a:gd name="connsiteX127" fmla="*/ 6952296 w 12192000"/>
              <a:gd name="connsiteY127" fmla="*/ 568557 h 4547521"/>
              <a:gd name="connsiteX128" fmla="*/ 7103052 w 12192000"/>
              <a:gd name="connsiteY128" fmla="*/ 582744 h 4547521"/>
              <a:gd name="connsiteX129" fmla="*/ 7236304 w 12192000"/>
              <a:gd name="connsiteY129" fmla="*/ 553493 h 4547521"/>
              <a:gd name="connsiteX130" fmla="*/ 7318047 w 12192000"/>
              <a:gd name="connsiteY130" fmla="*/ 562259 h 4547521"/>
              <a:gd name="connsiteX131" fmla="*/ 7343733 w 12192000"/>
              <a:gd name="connsiteY131" fmla="*/ 585691 h 4547521"/>
              <a:gd name="connsiteX132" fmla="*/ 7548358 w 12192000"/>
              <a:gd name="connsiteY132" fmla="*/ 586885 h 4547521"/>
              <a:gd name="connsiteX133" fmla="*/ 7599893 w 12192000"/>
              <a:gd name="connsiteY133" fmla="*/ 596876 h 4547521"/>
              <a:gd name="connsiteX134" fmla="*/ 7646750 w 12192000"/>
              <a:gd name="connsiteY134" fmla="*/ 585890 h 4547521"/>
              <a:gd name="connsiteX135" fmla="*/ 7665217 w 12192000"/>
              <a:gd name="connsiteY135" fmla="*/ 594129 h 4547521"/>
              <a:gd name="connsiteX136" fmla="*/ 7668385 w 12192000"/>
              <a:gd name="connsiteY136" fmla="*/ 595766 h 4547521"/>
              <a:gd name="connsiteX137" fmla="*/ 7681420 w 12192000"/>
              <a:gd name="connsiteY137" fmla="*/ 597598 h 4547521"/>
              <a:gd name="connsiteX138" fmla="*/ 7684651 w 12192000"/>
              <a:gd name="connsiteY138" fmla="*/ 604017 h 4547521"/>
              <a:gd name="connsiteX139" fmla="*/ 7843050 w 12192000"/>
              <a:gd name="connsiteY139" fmla="*/ 614318 h 4547521"/>
              <a:gd name="connsiteX140" fmla="*/ 7911637 w 12192000"/>
              <a:gd name="connsiteY140" fmla="*/ 619036 h 4547521"/>
              <a:gd name="connsiteX141" fmla="*/ 7937365 w 12192000"/>
              <a:gd name="connsiteY141" fmla="*/ 626745 h 4547521"/>
              <a:gd name="connsiteX142" fmla="*/ 8037057 w 12192000"/>
              <a:gd name="connsiteY142" fmla="*/ 650092 h 4547521"/>
              <a:gd name="connsiteX143" fmla="*/ 8122868 w 12192000"/>
              <a:gd name="connsiteY143" fmla="*/ 664374 h 4547521"/>
              <a:gd name="connsiteX144" fmla="*/ 8186750 w 12192000"/>
              <a:gd name="connsiteY144" fmla="*/ 649512 h 4547521"/>
              <a:gd name="connsiteX145" fmla="*/ 8192054 w 12192000"/>
              <a:gd name="connsiteY145" fmla="*/ 654354 h 4547521"/>
              <a:gd name="connsiteX146" fmla="*/ 8235470 w 12192000"/>
              <a:gd name="connsiteY146" fmla="*/ 656418 h 4547521"/>
              <a:gd name="connsiteX147" fmla="*/ 8388968 w 12192000"/>
              <a:gd name="connsiteY147" fmla="*/ 633169 h 4547521"/>
              <a:gd name="connsiteX148" fmla="*/ 8473770 w 12192000"/>
              <a:gd name="connsiteY148" fmla="*/ 638045 h 4547521"/>
              <a:gd name="connsiteX149" fmla="*/ 8503642 w 12192000"/>
              <a:gd name="connsiteY149" fmla="*/ 644691 h 4547521"/>
              <a:gd name="connsiteX150" fmla="*/ 8553701 w 12192000"/>
              <a:gd name="connsiteY150" fmla="*/ 655522 h 4547521"/>
              <a:gd name="connsiteX151" fmla="*/ 8590556 w 12192000"/>
              <a:gd name="connsiteY151" fmla="*/ 675719 h 4547521"/>
              <a:gd name="connsiteX152" fmla="*/ 8632638 w 12192000"/>
              <a:gd name="connsiteY152" fmla="*/ 679979 h 4547521"/>
              <a:gd name="connsiteX153" fmla="*/ 8643140 w 12192000"/>
              <a:gd name="connsiteY153" fmla="*/ 665314 h 4547521"/>
              <a:gd name="connsiteX154" fmla="*/ 8687917 w 12192000"/>
              <a:gd name="connsiteY154" fmla="*/ 674950 h 4547521"/>
              <a:gd name="connsiteX155" fmla="*/ 8755765 w 12192000"/>
              <a:gd name="connsiteY155" fmla="*/ 691285 h 4547521"/>
              <a:gd name="connsiteX156" fmla="*/ 8795085 w 12192000"/>
              <a:gd name="connsiteY156" fmla="*/ 696665 h 4547521"/>
              <a:gd name="connsiteX157" fmla="*/ 8902279 w 12192000"/>
              <a:gd name="connsiteY157" fmla="*/ 715748 h 4547521"/>
              <a:gd name="connsiteX158" fmla="*/ 9009490 w 12192000"/>
              <a:gd name="connsiteY158" fmla="*/ 738207 h 4547521"/>
              <a:gd name="connsiteX159" fmla="*/ 9072120 w 12192000"/>
              <a:gd name="connsiteY159" fmla="*/ 770402 h 4547521"/>
              <a:gd name="connsiteX160" fmla="*/ 9160343 w 12192000"/>
              <a:gd name="connsiteY160" fmla="*/ 786823 h 4547521"/>
              <a:gd name="connsiteX161" fmla="*/ 9174981 w 12192000"/>
              <a:gd name="connsiteY161" fmla="*/ 792339 h 4547521"/>
              <a:gd name="connsiteX162" fmla="*/ 9278987 w 12192000"/>
              <a:gd name="connsiteY162" fmla="*/ 817708 h 4547521"/>
              <a:gd name="connsiteX163" fmla="*/ 9400617 w 12192000"/>
              <a:gd name="connsiteY163" fmla="*/ 821594 h 4547521"/>
              <a:gd name="connsiteX164" fmla="*/ 9552261 w 12192000"/>
              <a:gd name="connsiteY164" fmla="*/ 892908 h 4547521"/>
              <a:gd name="connsiteX165" fmla="*/ 9822258 w 12192000"/>
              <a:gd name="connsiteY165" fmla="*/ 1001931 h 4547521"/>
              <a:gd name="connsiteX166" fmla="*/ 10113244 w 12192000"/>
              <a:gd name="connsiteY166" fmla="*/ 1044587 h 4547521"/>
              <a:gd name="connsiteX167" fmla="*/ 10189871 w 12192000"/>
              <a:gd name="connsiteY167" fmla="*/ 1037468 h 4547521"/>
              <a:gd name="connsiteX168" fmla="*/ 10414253 w 12192000"/>
              <a:gd name="connsiteY168" fmla="*/ 1023452 h 4547521"/>
              <a:gd name="connsiteX169" fmla="*/ 10642574 w 12192000"/>
              <a:gd name="connsiteY169" fmla="*/ 950945 h 4547521"/>
              <a:gd name="connsiteX170" fmla="*/ 10786007 w 12192000"/>
              <a:gd name="connsiteY170" fmla="*/ 939001 h 4547521"/>
              <a:gd name="connsiteX171" fmla="*/ 10854151 w 12192000"/>
              <a:gd name="connsiteY171" fmla="*/ 920241 h 4547521"/>
              <a:gd name="connsiteX172" fmla="*/ 10901354 w 12192000"/>
              <a:gd name="connsiteY172" fmla="*/ 919344 h 4547521"/>
              <a:gd name="connsiteX173" fmla="*/ 10929658 w 12192000"/>
              <a:gd name="connsiteY173" fmla="*/ 917161 h 4547521"/>
              <a:gd name="connsiteX174" fmla="*/ 10978685 w 12192000"/>
              <a:gd name="connsiteY174" fmla="*/ 885931 h 4547521"/>
              <a:gd name="connsiteX175" fmla="*/ 11163594 w 12192000"/>
              <a:gd name="connsiteY175" fmla="*/ 876168 h 4547521"/>
              <a:gd name="connsiteX176" fmla="*/ 11340142 w 12192000"/>
              <a:gd name="connsiteY176" fmla="*/ 907672 h 4547521"/>
              <a:gd name="connsiteX177" fmla="*/ 11603318 w 12192000"/>
              <a:gd name="connsiteY177" fmla="*/ 818203 h 4547521"/>
              <a:gd name="connsiteX178" fmla="*/ 11630282 w 12192000"/>
              <a:gd name="connsiteY178" fmla="*/ 811183 h 4547521"/>
              <a:gd name="connsiteX179" fmla="*/ 11776458 w 12192000"/>
              <a:gd name="connsiteY179" fmla="*/ 776411 h 4547521"/>
              <a:gd name="connsiteX180" fmla="*/ 12105816 w 12192000"/>
              <a:gd name="connsiteY180" fmla="*/ 760312 h 4547521"/>
              <a:gd name="connsiteX181" fmla="*/ 12192000 w 12192000"/>
              <a:gd name="connsiteY181" fmla="*/ 696347 h 4547521"/>
              <a:gd name="connsiteX182" fmla="*/ 12192000 w 12192000"/>
              <a:gd name="connsiteY182" fmla="*/ 4547521 h 4547521"/>
              <a:gd name="connsiteX183" fmla="*/ 0 w 12192000"/>
              <a:gd name="connsiteY183" fmla="*/ 4547521 h 4547521"/>
              <a:gd name="connsiteX184" fmla="*/ 0 w 12192000"/>
              <a:gd name="connsiteY184" fmla="*/ 540559 h 4547521"/>
              <a:gd name="connsiteX185" fmla="*/ 3948 w 12192000"/>
              <a:gd name="connsiteY185" fmla="*/ 539517 h 4547521"/>
              <a:gd name="connsiteX186" fmla="*/ 79987 w 12192000"/>
              <a:gd name="connsiteY186" fmla="*/ 526045 h 4547521"/>
              <a:gd name="connsiteX187" fmla="*/ 173247 w 12192000"/>
              <a:gd name="connsiteY187" fmla="*/ 477570 h 4547521"/>
              <a:gd name="connsiteX188" fmla="*/ 206877 w 12192000"/>
              <a:gd name="connsiteY188" fmla="*/ 473029 h 4547521"/>
              <a:gd name="connsiteX189" fmla="*/ 205655 w 12192000"/>
              <a:gd name="connsiteY189" fmla="*/ 464452 h 4547521"/>
              <a:gd name="connsiteX190" fmla="*/ 218147 w 12192000"/>
              <a:gd name="connsiteY190" fmla="*/ 463821 h 4547521"/>
              <a:gd name="connsiteX191" fmla="*/ 246031 w 12192000"/>
              <a:gd name="connsiteY191" fmla="*/ 463612 h 4547521"/>
              <a:gd name="connsiteX192" fmla="*/ 329529 w 12192000"/>
              <a:gd name="connsiteY192" fmla="*/ 461232 h 4547521"/>
              <a:gd name="connsiteX193" fmla="*/ 352311 w 12192000"/>
              <a:gd name="connsiteY193" fmla="*/ 444784 h 4547521"/>
              <a:gd name="connsiteX194" fmla="*/ 373861 w 12192000"/>
              <a:gd name="connsiteY194" fmla="*/ 444526 h 4547521"/>
              <a:gd name="connsiteX195" fmla="*/ 498838 w 12192000"/>
              <a:gd name="connsiteY195" fmla="*/ 422480 h 4547521"/>
              <a:gd name="connsiteX196" fmla="*/ 516021 w 12192000"/>
              <a:gd name="connsiteY196" fmla="*/ 420831 h 4547521"/>
              <a:gd name="connsiteX197" fmla="*/ 525327 w 12192000"/>
              <a:gd name="connsiteY197" fmla="*/ 413441 h 4547521"/>
              <a:gd name="connsiteX198" fmla="*/ 558651 w 12192000"/>
              <a:gd name="connsiteY198" fmla="*/ 411971 h 4547521"/>
              <a:gd name="connsiteX199" fmla="*/ 560193 w 12192000"/>
              <a:gd name="connsiteY199" fmla="*/ 407763 h 4547521"/>
              <a:gd name="connsiteX200" fmla="*/ 669729 w 12192000"/>
              <a:gd name="connsiteY200" fmla="*/ 371635 h 4547521"/>
              <a:gd name="connsiteX201" fmla="*/ 688496 w 12192000"/>
              <a:gd name="connsiteY201" fmla="*/ 365667 h 4547521"/>
              <a:gd name="connsiteX202" fmla="*/ 704711 w 12192000"/>
              <a:gd name="connsiteY202" fmla="*/ 367477 h 4547521"/>
              <a:gd name="connsiteX203" fmla="*/ 794485 w 12192000"/>
              <a:gd name="connsiteY203" fmla="*/ 362319 h 4547521"/>
              <a:gd name="connsiteX204" fmla="*/ 815839 w 12192000"/>
              <a:gd name="connsiteY204" fmla="*/ 365486 h 4547521"/>
              <a:gd name="connsiteX205" fmla="*/ 824819 w 12192000"/>
              <a:gd name="connsiteY205" fmla="*/ 372172 h 4547521"/>
              <a:gd name="connsiteX206" fmla="*/ 859579 w 12192000"/>
              <a:gd name="connsiteY206" fmla="*/ 359538 h 4547521"/>
              <a:gd name="connsiteX207" fmla="*/ 913213 w 12192000"/>
              <a:gd name="connsiteY207" fmla="*/ 350881 h 4547521"/>
              <a:gd name="connsiteX208" fmla="*/ 938704 w 12192000"/>
              <a:gd name="connsiteY208" fmla="*/ 344632 h 4547521"/>
              <a:gd name="connsiteX209" fmla="*/ 959272 w 12192000"/>
              <a:gd name="connsiteY209" fmla="*/ 348425 h 4547521"/>
              <a:gd name="connsiteX210" fmla="*/ 1076317 w 12192000"/>
              <a:gd name="connsiteY210" fmla="*/ 349387 h 4547521"/>
              <a:gd name="connsiteX211" fmla="*/ 1103231 w 12192000"/>
              <a:gd name="connsiteY211" fmla="*/ 355414 h 4547521"/>
              <a:gd name="connsiteX212" fmla="*/ 1115987 w 12192000"/>
              <a:gd name="connsiteY212" fmla="*/ 367428 h 4547521"/>
              <a:gd name="connsiteX213" fmla="*/ 1125983 w 12192000"/>
              <a:gd name="connsiteY213" fmla="*/ 363144 h 4547521"/>
              <a:gd name="connsiteX214" fmla="*/ 1196778 w 12192000"/>
              <a:gd name="connsiteY214" fmla="*/ 362717 h 4547521"/>
              <a:gd name="connsiteX215" fmla="*/ 1242961 w 12192000"/>
              <a:gd name="connsiteY215" fmla="*/ 361342 h 4547521"/>
              <a:gd name="connsiteX216" fmla="*/ 1245768 w 12192000"/>
              <a:gd name="connsiteY216" fmla="*/ 344848 h 4547521"/>
              <a:gd name="connsiteX217" fmla="*/ 1286892 w 12192000"/>
              <a:gd name="connsiteY217" fmla="*/ 338972 h 4547521"/>
              <a:gd name="connsiteX218" fmla="*/ 1330717 w 12192000"/>
              <a:gd name="connsiteY218" fmla="*/ 349560 h 4547521"/>
              <a:gd name="connsiteX219" fmla="*/ 1382372 w 12192000"/>
              <a:gd name="connsiteY219" fmla="*/ 348076 h 4547521"/>
              <a:gd name="connsiteX220" fmla="*/ 1413281 w 12192000"/>
              <a:gd name="connsiteY220" fmla="*/ 347368 h 4547521"/>
              <a:gd name="connsiteX221" fmla="*/ 1494404 w 12192000"/>
              <a:gd name="connsiteY221" fmla="*/ 331984 h 4547521"/>
              <a:gd name="connsiteX222" fmla="*/ 1626029 w 12192000"/>
              <a:gd name="connsiteY222" fmla="*/ 273490 h 4547521"/>
              <a:gd name="connsiteX223" fmla="*/ 1667354 w 12192000"/>
              <a:gd name="connsiteY223" fmla="*/ 265201 h 4547521"/>
              <a:gd name="connsiteX224" fmla="*/ 1674578 w 12192000"/>
              <a:gd name="connsiteY224" fmla="*/ 268574 h 4547521"/>
              <a:gd name="connsiteX225" fmla="*/ 1880316 w 12192000"/>
              <a:gd name="connsiteY225" fmla="*/ 233445 h 4547521"/>
              <a:gd name="connsiteX226" fmla="*/ 1917126 w 12192000"/>
              <a:gd name="connsiteY226" fmla="*/ 231388 h 4547521"/>
              <a:gd name="connsiteX227" fmla="*/ 1944692 w 12192000"/>
              <a:gd name="connsiteY227" fmla="*/ 232672 h 4547521"/>
              <a:gd name="connsiteX228" fmla="*/ 2010665 w 12192000"/>
              <a:gd name="connsiteY228" fmla="*/ 220971 h 4547521"/>
              <a:gd name="connsiteX229" fmla="*/ 2118270 w 12192000"/>
              <a:gd name="connsiteY229" fmla="*/ 195315 h 4547521"/>
              <a:gd name="connsiteX230" fmla="*/ 2141504 w 12192000"/>
              <a:gd name="connsiteY230" fmla="*/ 191262 h 4547521"/>
              <a:gd name="connsiteX231" fmla="*/ 2162752 w 12192000"/>
              <a:gd name="connsiteY231" fmla="*/ 193376 h 4547521"/>
              <a:gd name="connsiteX232" fmla="*/ 2168793 w 12192000"/>
              <a:gd name="connsiteY232" fmla="*/ 198745 h 4547521"/>
              <a:gd name="connsiteX233" fmla="*/ 2181778 w 12192000"/>
              <a:gd name="connsiteY233" fmla="*/ 197415 h 4547521"/>
              <a:gd name="connsiteX234" fmla="*/ 2185499 w 12192000"/>
              <a:gd name="connsiteY234" fmla="*/ 198232 h 4547521"/>
              <a:gd name="connsiteX235" fmla="*/ 2206566 w 12192000"/>
              <a:gd name="connsiteY235" fmla="*/ 201739 h 4547521"/>
              <a:gd name="connsiteX236" fmla="*/ 2244903 w 12192000"/>
              <a:gd name="connsiteY236" fmla="*/ 180167 h 4547521"/>
              <a:gd name="connsiteX237" fmla="*/ 2297531 w 12192000"/>
              <a:gd name="connsiteY237" fmla="*/ 177533 h 4547521"/>
              <a:gd name="connsiteX238" fmla="*/ 2488258 w 12192000"/>
              <a:gd name="connsiteY238" fmla="*/ 130312 h 4547521"/>
              <a:gd name="connsiteX239" fmla="*/ 2523236 w 12192000"/>
              <a:gd name="connsiteY239" fmla="*/ 146630 h 4547521"/>
              <a:gd name="connsiteX240" fmla="*/ 2603355 w 12192000"/>
              <a:gd name="connsiteY240" fmla="*/ 135687 h 4547521"/>
              <a:gd name="connsiteX241" fmla="*/ 2713319 w 12192000"/>
              <a:gd name="connsiteY241" fmla="*/ 76244 h 4547521"/>
              <a:gd name="connsiteX242" fmla="*/ 2860143 w 12192000"/>
              <a:gd name="connsiteY242" fmla="*/ 54169 h 4547521"/>
              <a:gd name="connsiteX243" fmla="*/ 2868320 w 12192000"/>
              <a:gd name="connsiteY243" fmla="*/ 43328 h 4547521"/>
              <a:gd name="connsiteX244" fmla="*/ 2880379 w 12192000"/>
              <a:gd name="connsiteY244" fmla="*/ 35935 h 4547521"/>
              <a:gd name="connsiteX245" fmla="*/ 2882710 w 12192000"/>
              <a:gd name="connsiteY245" fmla="*/ 36473 h 4547521"/>
              <a:gd name="connsiteX246" fmla="*/ 2899268 w 12192000"/>
              <a:gd name="connsiteY246" fmla="*/ 32168 h 4547521"/>
              <a:gd name="connsiteX247" fmla="*/ 2901185 w 12192000"/>
              <a:gd name="connsiteY247" fmla="*/ 28339 h 4547521"/>
              <a:gd name="connsiteX248" fmla="*/ 2912009 w 12192000"/>
              <a:gd name="connsiteY248" fmla="*/ 24480 h 4547521"/>
              <a:gd name="connsiteX249" fmla="*/ 2931895 w 12192000"/>
              <a:gd name="connsiteY249" fmla="*/ 14442 h 4547521"/>
              <a:gd name="connsiteX250" fmla="*/ 2936965 w 12192000"/>
              <a:gd name="connsiteY250" fmla="*/ 14848 h 4547521"/>
              <a:gd name="connsiteX251" fmla="*/ 2969058 w 12192000"/>
              <a:gd name="connsiteY251" fmla="*/ 3265 h 4547521"/>
              <a:gd name="connsiteX252" fmla="*/ 2970141 w 12192000"/>
              <a:gd name="connsiteY252" fmla="*/ 4190 h 4547521"/>
              <a:gd name="connsiteX253" fmla="*/ 2981985 w 12192000"/>
              <a:gd name="connsiteY253" fmla="*/ 5666 h 4547521"/>
              <a:gd name="connsiteX254" fmla="*/ 3003160 w 12192000"/>
              <a:gd name="connsiteY254" fmla="*/ 6010 h 4547521"/>
              <a:gd name="connsiteX255" fmla="*/ 3059919 w 12192000"/>
              <a:gd name="connsiteY255" fmla="*/ 20227 h 4547521"/>
              <a:gd name="connsiteX256" fmla="*/ 3093450 w 12192000"/>
              <a:gd name="connsiteY256" fmla="*/ 8272 h 4547521"/>
              <a:gd name="connsiteX257" fmla="*/ 3100564 w 12192000"/>
              <a:gd name="connsiteY257" fmla="*/ 6452 h 4547521"/>
              <a:gd name="connsiteX258" fmla="*/ 3100855 w 12192000"/>
              <a:gd name="connsiteY258" fmla="*/ 6659 h 4547521"/>
              <a:gd name="connsiteX259" fmla="*/ 3108660 w 12192000"/>
              <a:gd name="connsiteY259" fmla="*/ 5222 h 4547521"/>
              <a:gd name="connsiteX260" fmla="*/ 3113534 w 12192000"/>
              <a:gd name="connsiteY260" fmla="*/ 3137 h 4547521"/>
              <a:gd name="connsiteX0" fmla="*/ 3108660 w 12192000"/>
              <a:gd name="connsiteY0" fmla="*/ 5222 h 4547521"/>
              <a:gd name="connsiteX1" fmla="*/ 3133085 w 12192000"/>
              <a:gd name="connsiteY1" fmla="*/ 0 h 4547521"/>
              <a:gd name="connsiteX2" fmla="*/ 3186709 w 12192000"/>
              <a:gd name="connsiteY2" fmla="*/ 21581 h 4547521"/>
              <a:gd name="connsiteX3" fmla="*/ 3287078 w 12192000"/>
              <a:gd name="connsiteY3" fmla="*/ 27683 h 4547521"/>
              <a:gd name="connsiteX4" fmla="*/ 3386448 w 12192000"/>
              <a:gd name="connsiteY4" fmla="*/ 30470 h 4547521"/>
              <a:gd name="connsiteX5" fmla="*/ 3422427 w 12192000"/>
              <a:gd name="connsiteY5" fmla="*/ 29900 h 4547521"/>
              <a:gd name="connsiteX6" fmla="*/ 3486559 w 12192000"/>
              <a:gd name="connsiteY6" fmla="*/ 35847 h 4547521"/>
              <a:gd name="connsiteX7" fmla="*/ 3515932 w 12192000"/>
              <a:gd name="connsiteY7" fmla="*/ 42887 h 4547521"/>
              <a:gd name="connsiteX8" fmla="*/ 3517220 w 12192000"/>
              <a:gd name="connsiteY8" fmla="*/ 42454 h 4547521"/>
              <a:gd name="connsiteX9" fmla="*/ 3519845 w 12192000"/>
              <a:gd name="connsiteY9" fmla="*/ 45484 h 4547521"/>
              <a:gd name="connsiteX10" fmla="*/ 3525279 w 12192000"/>
              <a:gd name="connsiteY10" fmla="*/ 46888 h 4547521"/>
              <a:gd name="connsiteX11" fmla="*/ 3540113 w 12192000"/>
              <a:gd name="connsiteY11" fmla="*/ 45984 h 4547521"/>
              <a:gd name="connsiteX12" fmla="*/ 3545692 w 12192000"/>
              <a:gd name="connsiteY12" fmla="*/ 44863 h 4547521"/>
              <a:gd name="connsiteX13" fmla="*/ 3553854 w 12192000"/>
              <a:gd name="connsiteY13" fmla="*/ 44884 h 4547521"/>
              <a:gd name="connsiteX14" fmla="*/ 3554058 w 12192000"/>
              <a:gd name="connsiteY14" fmla="*/ 45133 h 4547521"/>
              <a:gd name="connsiteX15" fmla="*/ 3561703 w 12192000"/>
              <a:gd name="connsiteY15" fmla="*/ 44668 h 4547521"/>
              <a:gd name="connsiteX16" fmla="*/ 3599112 w 12192000"/>
              <a:gd name="connsiteY16" fmla="*/ 39243 h 4547521"/>
              <a:gd name="connsiteX17" fmla="*/ 3648544 w 12192000"/>
              <a:gd name="connsiteY17" fmla="*/ 62958 h 4547521"/>
              <a:gd name="connsiteX18" fmla="*/ 3668987 w 12192000"/>
              <a:gd name="connsiteY18" fmla="*/ 67069 h 4547521"/>
              <a:gd name="connsiteX19" fmla="*/ 3679906 w 12192000"/>
              <a:gd name="connsiteY19" fmla="*/ 70593 h 4547521"/>
              <a:gd name="connsiteX20" fmla="*/ 3680583 w 12192000"/>
              <a:gd name="connsiteY20" fmla="*/ 71671 h 4547521"/>
              <a:gd name="connsiteX21" fmla="*/ 3716448 w 12192000"/>
              <a:gd name="connsiteY21" fmla="*/ 66345 h 4547521"/>
              <a:gd name="connsiteX22" fmla="*/ 3721210 w 12192000"/>
              <a:gd name="connsiteY22" fmla="*/ 67640 h 4547521"/>
              <a:gd name="connsiteX23" fmla="*/ 3744585 w 12192000"/>
              <a:gd name="connsiteY23" fmla="*/ 61607 h 4547521"/>
              <a:gd name="connsiteX24" fmla="*/ 3756664 w 12192000"/>
              <a:gd name="connsiteY24" fmla="*/ 59858 h 4547521"/>
              <a:gd name="connsiteX25" fmla="*/ 3760076 w 12192000"/>
              <a:gd name="connsiteY25" fmla="*/ 56545 h 4547521"/>
              <a:gd name="connsiteX26" fmla="*/ 3777900 w 12192000"/>
              <a:gd name="connsiteY26" fmla="*/ 55392 h 4547521"/>
              <a:gd name="connsiteX27" fmla="*/ 3779950 w 12192000"/>
              <a:gd name="connsiteY27" fmla="*/ 56323 h 4547521"/>
              <a:gd name="connsiteX28" fmla="*/ 3794650 w 12192000"/>
              <a:gd name="connsiteY28" fmla="*/ 51418 h 4547521"/>
              <a:gd name="connsiteX29" fmla="*/ 3806969 w 12192000"/>
              <a:gd name="connsiteY29" fmla="*/ 42530 h 4547521"/>
              <a:gd name="connsiteX30" fmla="*/ 3958577 w 12192000"/>
              <a:gd name="connsiteY30" fmla="*/ 47684 h 4547521"/>
              <a:gd name="connsiteX31" fmla="*/ 4089430 w 12192000"/>
              <a:gd name="connsiteY31" fmla="*/ 10578 h 4547521"/>
              <a:gd name="connsiteX32" fmla="*/ 4171715 w 12192000"/>
              <a:gd name="connsiteY32" fmla="*/ 14444 h 4547521"/>
              <a:gd name="connsiteX33" fmla="*/ 4199128 w 12192000"/>
              <a:gd name="connsiteY33" fmla="*/ 36272 h 4547521"/>
              <a:gd name="connsiteX34" fmla="*/ 4403546 w 12192000"/>
              <a:gd name="connsiteY34" fmla="*/ 25261 h 4547521"/>
              <a:gd name="connsiteX35" fmla="*/ 4455762 w 12192000"/>
              <a:gd name="connsiteY35" fmla="*/ 32149 h 4547521"/>
              <a:gd name="connsiteX36" fmla="*/ 4501720 w 12192000"/>
              <a:gd name="connsiteY36" fmla="*/ 18402 h 4547521"/>
              <a:gd name="connsiteX37" fmla="*/ 4520780 w 12192000"/>
              <a:gd name="connsiteY37" fmla="*/ 25515 h 4547521"/>
              <a:gd name="connsiteX38" fmla="*/ 4524071 w 12192000"/>
              <a:gd name="connsiteY38" fmla="*/ 26960 h 4547521"/>
              <a:gd name="connsiteX39" fmla="*/ 4537225 w 12192000"/>
              <a:gd name="connsiteY39" fmla="*/ 28007 h 4547521"/>
              <a:gd name="connsiteX40" fmla="*/ 4540932 w 12192000"/>
              <a:gd name="connsiteY40" fmla="*/ 34216 h 4547521"/>
              <a:gd name="connsiteX41" fmla="*/ 4560732 w 12192000"/>
              <a:gd name="connsiteY41" fmla="*/ 40031 h 4547521"/>
              <a:gd name="connsiteX42" fmla="*/ 4584946 w 12192000"/>
              <a:gd name="connsiteY42" fmla="*/ 40311 h 4547521"/>
              <a:gd name="connsiteX43" fmla="*/ 4670972 w 12192000"/>
              <a:gd name="connsiteY43" fmla="*/ 41952 h 4547521"/>
              <a:gd name="connsiteX44" fmla="*/ 4685002 w 12192000"/>
              <a:gd name="connsiteY44" fmla="*/ 38598 h 4547521"/>
              <a:gd name="connsiteX45" fmla="*/ 4730794 w 12192000"/>
              <a:gd name="connsiteY45" fmla="*/ 44191 h 4547521"/>
              <a:gd name="connsiteX46" fmla="*/ 4771603 w 12192000"/>
              <a:gd name="connsiteY46" fmla="*/ 45449 h 4547521"/>
              <a:gd name="connsiteX47" fmla="*/ 4798044 w 12192000"/>
              <a:gd name="connsiteY47" fmla="*/ 42781 h 4547521"/>
              <a:gd name="connsiteX48" fmla="*/ 4804975 w 12192000"/>
              <a:gd name="connsiteY48" fmla="*/ 44992 h 4547521"/>
              <a:gd name="connsiteX49" fmla="*/ 4831600 w 12192000"/>
              <a:gd name="connsiteY49" fmla="*/ 46418 h 4547521"/>
              <a:gd name="connsiteX50" fmla="*/ 4845162 w 12192000"/>
              <a:gd name="connsiteY50" fmla="*/ 43141 h 4547521"/>
              <a:gd name="connsiteX51" fmla="*/ 4858548 w 12192000"/>
              <a:gd name="connsiteY51" fmla="*/ 50687 h 4547521"/>
              <a:gd name="connsiteX52" fmla="*/ 4861820 w 12192000"/>
              <a:gd name="connsiteY52" fmla="*/ 56217 h 4547521"/>
              <a:gd name="connsiteX53" fmla="*/ 4880767 w 12192000"/>
              <a:gd name="connsiteY53" fmla="*/ 53734 h 4547521"/>
              <a:gd name="connsiteX54" fmla="*/ 4896300 w 12192000"/>
              <a:gd name="connsiteY54" fmla="*/ 59138 h 4547521"/>
              <a:gd name="connsiteX55" fmla="*/ 4909841 w 12192000"/>
              <a:gd name="connsiteY55" fmla="*/ 55605 h 4547521"/>
              <a:gd name="connsiteX56" fmla="*/ 4915461 w 12192000"/>
              <a:gd name="connsiteY56" fmla="*/ 56401 h 4547521"/>
              <a:gd name="connsiteX57" fmla="*/ 4929430 w 12192000"/>
              <a:gd name="connsiteY57" fmla="*/ 59075 h 4547521"/>
              <a:gd name="connsiteX58" fmla="*/ 4953531 w 12192000"/>
              <a:gd name="connsiteY58" fmla="*/ 65017 h 4547521"/>
              <a:gd name="connsiteX59" fmla="*/ 4961050 w 12192000"/>
              <a:gd name="connsiteY59" fmla="*/ 65844 h 4547521"/>
              <a:gd name="connsiteX60" fmla="*/ 4977419 w 12192000"/>
              <a:gd name="connsiteY60" fmla="*/ 74931 h 4547521"/>
              <a:gd name="connsiteX61" fmla="*/ 5009106 w 12192000"/>
              <a:gd name="connsiteY61" fmla="*/ 82701 h 4547521"/>
              <a:gd name="connsiteX62" fmla="*/ 5064895 w 12192000"/>
              <a:gd name="connsiteY62" fmla="*/ 109815 h 4547521"/>
              <a:gd name="connsiteX63" fmla="*/ 5097688 w 12192000"/>
              <a:gd name="connsiteY63" fmla="*/ 122753 h 4547521"/>
              <a:gd name="connsiteX64" fmla="*/ 5119875 w 12192000"/>
              <a:gd name="connsiteY64" fmla="*/ 134678 h 4547521"/>
              <a:gd name="connsiteX65" fmla="*/ 5185360 w 12192000"/>
              <a:gd name="connsiteY65" fmla="*/ 151520 h 4547521"/>
              <a:gd name="connsiteX66" fmla="*/ 5297679 w 12192000"/>
              <a:gd name="connsiteY66" fmla="*/ 173786 h 4547521"/>
              <a:gd name="connsiteX67" fmla="*/ 5320681 w 12192000"/>
              <a:gd name="connsiteY67" fmla="*/ 179769 h 4547521"/>
              <a:gd name="connsiteX68" fmla="*/ 5336842 w 12192000"/>
              <a:gd name="connsiteY68" fmla="*/ 189853 h 4547521"/>
              <a:gd name="connsiteX69" fmla="*/ 5337444 w 12192000"/>
              <a:gd name="connsiteY69" fmla="*/ 196498 h 4547521"/>
              <a:gd name="connsiteX70" fmla="*/ 5349516 w 12192000"/>
              <a:gd name="connsiteY70" fmla="*/ 200582 h 4547521"/>
              <a:gd name="connsiteX71" fmla="*/ 5351972 w 12192000"/>
              <a:gd name="connsiteY71" fmla="*/ 202700 h 4547521"/>
              <a:gd name="connsiteX72" fmla="*/ 5366814 w 12192000"/>
              <a:gd name="connsiteY72" fmla="*/ 213816 h 4547521"/>
              <a:gd name="connsiteX73" fmla="*/ 5417244 w 12192000"/>
              <a:gd name="connsiteY73" fmla="*/ 211904 h 4547521"/>
              <a:gd name="connsiteX74" fmla="*/ 5463870 w 12192000"/>
              <a:gd name="connsiteY74" fmla="*/ 230645 h 4547521"/>
              <a:gd name="connsiteX75" fmla="*/ 5664412 w 12192000"/>
              <a:gd name="connsiteY75" fmla="*/ 268725 h 4547521"/>
              <a:gd name="connsiteX76" fmla="*/ 5680257 w 12192000"/>
              <a:gd name="connsiteY76" fmla="*/ 295490 h 4547521"/>
              <a:gd name="connsiteX77" fmla="*/ 5757046 w 12192000"/>
              <a:gd name="connsiteY77" fmla="*/ 318530 h 4547521"/>
              <a:gd name="connsiteX78" fmla="*/ 5899668 w 12192000"/>
              <a:gd name="connsiteY78" fmla="*/ 314973 h 4547521"/>
              <a:gd name="connsiteX79" fmla="*/ 6042086 w 12192000"/>
              <a:gd name="connsiteY79" fmla="*/ 355595 h 4547521"/>
              <a:gd name="connsiteX80" fmla="*/ 6058069 w 12192000"/>
              <a:gd name="connsiteY80" fmla="*/ 350247 h 4547521"/>
              <a:gd name="connsiteX81" fmla="*/ 6074444 w 12192000"/>
              <a:gd name="connsiteY81" fmla="*/ 349165 h 4547521"/>
              <a:gd name="connsiteX82" fmla="*/ 6075959 w 12192000"/>
              <a:gd name="connsiteY82" fmla="*/ 350512 h 4547521"/>
              <a:gd name="connsiteX83" fmla="*/ 6093540 w 12192000"/>
              <a:gd name="connsiteY83" fmla="*/ 353653 h 4547521"/>
              <a:gd name="connsiteX84" fmla="*/ 6098369 w 12192000"/>
              <a:gd name="connsiteY84" fmla="*/ 351382 h 4547521"/>
              <a:gd name="connsiteX85" fmla="*/ 6110738 w 12192000"/>
              <a:gd name="connsiteY85" fmla="*/ 352610 h 4547521"/>
              <a:gd name="connsiteX86" fmla="*/ 6135933 w 12192000"/>
              <a:gd name="connsiteY86" fmla="*/ 352529 h 4547521"/>
              <a:gd name="connsiteX87" fmla="*/ 6139871 w 12192000"/>
              <a:gd name="connsiteY87" fmla="*/ 354857 h 4547521"/>
              <a:gd name="connsiteX88" fmla="*/ 6176662 w 12192000"/>
              <a:gd name="connsiteY88" fmla="*/ 358385 h 4547521"/>
              <a:gd name="connsiteX89" fmla="*/ 6176801 w 12192000"/>
              <a:gd name="connsiteY89" fmla="*/ 359547 h 4547521"/>
              <a:gd name="connsiteX90" fmla="*/ 6185563 w 12192000"/>
              <a:gd name="connsiteY90" fmla="*/ 365402 h 4547521"/>
              <a:gd name="connsiteX91" fmla="*/ 6203148 w 12192000"/>
              <a:gd name="connsiteY91" fmla="*/ 374055 h 4547521"/>
              <a:gd name="connsiteX92" fmla="*/ 6239136 w 12192000"/>
              <a:gd name="connsiteY92" fmla="*/ 407775 h 4547521"/>
              <a:gd name="connsiteX93" fmla="*/ 6277452 w 12192000"/>
              <a:gd name="connsiteY93" fmla="*/ 411577 h 4547521"/>
              <a:gd name="connsiteX94" fmla="*/ 6284979 w 12192000"/>
              <a:gd name="connsiteY94" fmla="*/ 412951 h 4547521"/>
              <a:gd name="connsiteX95" fmla="*/ 6285055 w 12192000"/>
              <a:gd name="connsiteY95" fmla="*/ 413230 h 4547521"/>
              <a:gd name="connsiteX96" fmla="*/ 6292844 w 12192000"/>
              <a:gd name="connsiteY96" fmla="*/ 415180 h 4547521"/>
              <a:gd name="connsiteX97" fmla="*/ 6298705 w 12192000"/>
              <a:gd name="connsiteY97" fmla="*/ 415456 h 4547521"/>
              <a:gd name="connsiteX98" fmla="*/ 6313308 w 12192000"/>
              <a:gd name="connsiteY98" fmla="*/ 418121 h 4547521"/>
              <a:gd name="connsiteX99" fmla="*/ 6317834 w 12192000"/>
              <a:gd name="connsiteY99" fmla="*/ 420710 h 4547521"/>
              <a:gd name="connsiteX100" fmla="*/ 6318907 w 12192000"/>
              <a:gd name="connsiteY100" fmla="*/ 424147 h 4547521"/>
              <a:gd name="connsiteX101" fmla="*/ 6320341 w 12192000"/>
              <a:gd name="connsiteY101" fmla="*/ 424049 h 4547521"/>
              <a:gd name="connsiteX102" fmla="*/ 6345071 w 12192000"/>
              <a:gd name="connsiteY102" fmla="*/ 437532 h 4547521"/>
              <a:gd name="connsiteX103" fmla="*/ 6403531 w 12192000"/>
              <a:gd name="connsiteY103" fmla="*/ 458217 h 4547521"/>
              <a:gd name="connsiteX104" fmla="*/ 6438176 w 12192000"/>
              <a:gd name="connsiteY104" fmla="*/ 466191 h 4547521"/>
              <a:gd name="connsiteX105" fmla="*/ 6531805 w 12192000"/>
              <a:gd name="connsiteY105" fmla="*/ 492267 h 4547521"/>
              <a:gd name="connsiteX106" fmla="*/ 6624812 w 12192000"/>
              <a:gd name="connsiteY106" fmla="*/ 521660 h 4547521"/>
              <a:gd name="connsiteX107" fmla="*/ 6665821 w 12192000"/>
              <a:gd name="connsiteY107" fmla="*/ 554387 h 4547521"/>
              <a:gd name="connsiteX108" fmla="*/ 6671133 w 12192000"/>
              <a:gd name="connsiteY108" fmla="*/ 556114 h 4547521"/>
              <a:gd name="connsiteX109" fmla="*/ 6685990 w 12192000"/>
              <a:gd name="connsiteY109" fmla="*/ 556096 h 4547521"/>
              <a:gd name="connsiteX110" fmla="*/ 6691636 w 12192000"/>
              <a:gd name="connsiteY110" fmla="*/ 555309 h 4547521"/>
              <a:gd name="connsiteX111" fmla="*/ 6699772 w 12192000"/>
              <a:gd name="connsiteY111" fmla="*/ 555817 h 4547521"/>
              <a:gd name="connsiteX112" fmla="*/ 6699955 w 12192000"/>
              <a:gd name="connsiteY112" fmla="*/ 556078 h 4547521"/>
              <a:gd name="connsiteX113" fmla="*/ 6707613 w 12192000"/>
              <a:gd name="connsiteY113" fmla="*/ 556069 h 4547521"/>
              <a:gd name="connsiteX114" fmla="*/ 6745320 w 12192000"/>
              <a:gd name="connsiteY114" fmla="*/ 552882 h 4547521"/>
              <a:gd name="connsiteX115" fmla="*/ 6792811 w 12192000"/>
              <a:gd name="connsiteY115" fmla="*/ 579510 h 4547521"/>
              <a:gd name="connsiteX116" fmla="*/ 6812882 w 12192000"/>
              <a:gd name="connsiteY116" fmla="*/ 584835 h 4547521"/>
              <a:gd name="connsiteX117" fmla="*/ 6823500 w 12192000"/>
              <a:gd name="connsiteY117" fmla="*/ 589005 h 4547521"/>
              <a:gd name="connsiteX118" fmla="*/ 6824098 w 12192000"/>
              <a:gd name="connsiteY118" fmla="*/ 590121 h 4547521"/>
              <a:gd name="connsiteX119" fmla="*/ 6860252 w 12192000"/>
              <a:gd name="connsiteY119" fmla="*/ 586942 h 4547521"/>
              <a:gd name="connsiteX120" fmla="*/ 6864904 w 12192000"/>
              <a:gd name="connsiteY120" fmla="*/ 588519 h 4547521"/>
              <a:gd name="connsiteX121" fmla="*/ 6888662 w 12192000"/>
              <a:gd name="connsiteY121" fmla="*/ 583889 h 4547521"/>
              <a:gd name="connsiteX122" fmla="*/ 6900835 w 12192000"/>
              <a:gd name="connsiteY122" fmla="*/ 582861 h 4547521"/>
              <a:gd name="connsiteX123" fmla="*/ 6904484 w 12192000"/>
              <a:gd name="connsiteY123" fmla="*/ 579757 h 4547521"/>
              <a:gd name="connsiteX124" fmla="*/ 6922346 w 12192000"/>
              <a:gd name="connsiteY124" fmla="*/ 579669 h 4547521"/>
              <a:gd name="connsiteX125" fmla="*/ 6924318 w 12192000"/>
              <a:gd name="connsiteY125" fmla="*/ 580719 h 4547521"/>
              <a:gd name="connsiteX126" fmla="*/ 6939344 w 12192000"/>
              <a:gd name="connsiteY126" fmla="*/ 576699 h 4547521"/>
              <a:gd name="connsiteX127" fmla="*/ 6952296 w 12192000"/>
              <a:gd name="connsiteY127" fmla="*/ 568557 h 4547521"/>
              <a:gd name="connsiteX128" fmla="*/ 7103052 w 12192000"/>
              <a:gd name="connsiteY128" fmla="*/ 582744 h 4547521"/>
              <a:gd name="connsiteX129" fmla="*/ 7236304 w 12192000"/>
              <a:gd name="connsiteY129" fmla="*/ 553493 h 4547521"/>
              <a:gd name="connsiteX130" fmla="*/ 7318047 w 12192000"/>
              <a:gd name="connsiteY130" fmla="*/ 562259 h 4547521"/>
              <a:gd name="connsiteX131" fmla="*/ 7343733 w 12192000"/>
              <a:gd name="connsiteY131" fmla="*/ 585691 h 4547521"/>
              <a:gd name="connsiteX132" fmla="*/ 7548358 w 12192000"/>
              <a:gd name="connsiteY132" fmla="*/ 586885 h 4547521"/>
              <a:gd name="connsiteX133" fmla="*/ 7599893 w 12192000"/>
              <a:gd name="connsiteY133" fmla="*/ 596876 h 4547521"/>
              <a:gd name="connsiteX134" fmla="*/ 7646750 w 12192000"/>
              <a:gd name="connsiteY134" fmla="*/ 585890 h 4547521"/>
              <a:gd name="connsiteX135" fmla="*/ 7665217 w 12192000"/>
              <a:gd name="connsiteY135" fmla="*/ 594129 h 4547521"/>
              <a:gd name="connsiteX136" fmla="*/ 7668385 w 12192000"/>
              <a:gd name="connsiteY136" fmla="*/ 595766 h 4547521"/>
              <a:gd name="connsiteX137" fmla="*/ 7681420 w 12192000"/>
              <a:gd name="connsiteY137" fmla="*/ 597598 h 4547521"/>
              <a:gd name="connsiteX138" fmla="*/ 7684651 w 12192000"/>
              <a:gd name="connsiteY138" fmla="*/ 604017 h 4547521"/>
              <a:gd name="connsiteX139" fmla="*/ 7843050 w 12192000"/>
              <a:gd name="connsiteY139" fmla="*/ 614318 h 4547521"/>
              <a:gd name="connsiteX140" fmla="*/ 7911637 w 12192000"/>
              <a:gd name="connsiteY140" fmla="*/ 619036 h 4547521"/>
              <a:gd name="connsiteX141" fmla="*/ 7937365 w 12192000"/>
              <a:gd name="connsiteY141" fmla="*/ 626745 h 4547521"/>
              <a:gd name="connsiteX142" fmla="*/ 8037057 w 12192000"/>
              <a:gd name="connsiteY142" fmla="*/ 650092 h 4547521"/>
              <a:gd name="connsiteX143" fmla="*/ 8122868 w 12192000"/>
              <a:gd name="connsiteY143" fmla="*/ 664374 h 4547521"/>
              <a:gd name="connsiteX144" fmla="*/ 8186750 w 12192000"/>
              <a:gd name="connsiteY144" fmla="*/ 649512 h 4547521"/>
              <a:gd name="connsiteX145" fmla="*/ 8192054 w 12192000"/>
              <a:gd name="connsiteY145" fmla="*/ 654354 h 4547521"/>
              <a:gd name="connsiteX146" fmla="*/ 8235470 w 12192000"/>
              <a:gd name="connsiteY146" fmla="*/ 656418 h 4547521"/>
              <a:gd name="connsiteX147" fmla="*/ 8388968 w 12192000"/>
              <a:gd name="connsiteY147" fmla="*/ 633169 h 4547521"/>
              <a:gd name="connsiteX148" fmla="*/ 8473770 w 12192000"/>
              <a:gd name="connsiteY148" fmla="*/ 638045 h 4547521"/>
              <a:gd name="connsiteX149" fmla="*/ 8503642 w 12192000"/>
              <a:gd name="connsiteY149" fmla="*/ 644691 h 4547521"/>
              <a:gd name="connsiteX150" fmla="*/ 8553701 w 12192000"/>
              <a:gd name="connsiteY150" fmla="*/ 655522 h 4547521"/>
              <a:gd name="connsiteX151" fmla="*/ 8590556 w 12192000"/>
              <a:gd name="connsiteY151" fmla="*/ 675719 h 4547521"/>
              <a:gd name="connsiteX152" fmla="*/ 8632638 w 12192000"/>
              <a:gd name="connsiteY152" fmla="*/ 679979 h 4547521"/>
              <a:gd name="connsiteX153" fmla="*/ 8643140 w 12192000"/>
              <a:gd name="connsiteY153" fmla="*/ 665314 h 4547521"/>
              <a:gd name="connsiteX154" fmla="*/ 8687917 w 12192000"/>
              <a:gd name="connsiteY154" fmla="*/ 674950 h 4547521"/>
              <a:gd name="connsiteX155" fmla="*/ 8755765 w 12192000"/>
              <a:gd name="connsiteY155" fmla="*/ 691285 h 4547521"/>
              <a:gd name="connsiteX156" fmla="*/ 8795085 w 12192000"/>
              <a:gd name="connsiteY156" fmla="*/ 696665 h 4547521"/>
              <a:gd name="connsiteX157" fmla="*/ 8902279 w 12192000"/>
              <a:gd name="connsiteY157" fmla="*/ 715748 h 4547521"/>
              <a:gd name="connsiteX158" fmla="*/ 9009490 w 12192000"/>
              <a:gd name="connsiteY158" fmla="*/ 738207 h 4547521"/>
              <a:gd name="connsiteX159" fmla="*/ 9072120 w 12192000"/>
              <a:gd name="connsiteY159" fmla="*/ 770402 h 4547521"/>
              <a:gd name="connsiteX160" fmla="*/ 9160343 w 12192000"/>
              <a:gd name="connsiteY160" fmla="*/ 786823 h 4547521"/>
              <a:gd name="connsiteX161" fmla="*/ 9174981 w 12192000"/>
              <a:gd name="connsiteY161" fmla="*/ 792339 h 4547521"/>
              <a:gd name="connsiteX162" fmla="*/ 9278987 w 12192000"/>
              <a:gd name="connsiteY162" fmla="*/ 817708 h 4547521"/>
              <a:gd name="connsiteX163" fmla="*/ 9400617 w 12192000"/>
              <a:gd name="connsiteY163" fmla="*/ 821594 h 4547521"/>
              <a:gd name="connsiteX164" fmla="*/ 9552261 w 12192000"/>
              <a:gd name="connsiteY164" fmla="*/ 892908 h 4547521"/>
              <a:gd name="connsiteX165" fmla="*/ 9822258 w 12192000"/>
              <a:gd name="connsiteY165" fmla="*/ 1001931 h 4547521"/>
              <a:gd name="connsiteX166" fmla="*/ 10113244 w 12192000"/>
              <a:gd name="connsiteY166" fmla="*/ 1044587 h 4547521"/>
              <a:gd name="connsiteX167" fmla="*/ 10189871 w 12192000"/>
              <a:gd name="connsiteY167" fmla="*/ 1037468 h 4547521"/>
              <a:gd name="connsiteX168" fmla="*/ 10414253 w 12192000"/>
              <a:gd name="connsiteY168" fmla="*/ 1023452 h 4547521"/>
              <a:gd name="connsiteX169" fmla="*/ 10642574 w 12192000"/>
              <a:gd name="connsiteY169" fmla="*/ 950945 h 4547521"/>
              <a:gd name="connsiteX170" fmla="*/ 10786007 w 12192000"/>
              <a:gd name="connsiteY170" fmla="*/ 939001 h 4547521"/>
              <a:gd name="connsiteX171" fmla="*/ 10854151 w 12192000"/>
              <a:gd name="connsiteY171" fmla="*/ 920241 h 4547521"/>
              <a:gd name="connsiteX172" fmla="*/ 10901354 w 12192000"/>
              <a:gd name="connsiteY172" fmla="*/ 919344 h 4547521"/>
              <a:gd name="connsiteX173" fmla="*/ 10929658 w 12192000"/>
              <a:gd name="connsiteY173" fmla="*/ 917161 h 4547521"/>
              <a:gd name="connsiteX174" fmla="*/ 10978685 w 12192000"/>
              <a:gd name="connsiteY174" fmla="*/ 885931 h 4547521"/>
              <a:gd name="connsiteX175" fmla="*/ 11163594 w 12192000"/>
              <a:gd name="connsiteY175" fmla="*/ 876168 h 4547521"/>
              <a:gd name="connsiteX176" fmla="*/ 11340142 w 12192000"/>
              <a:gd name="connsiteY176" fmla="*/ 907672 h 4547521"/>
              <a:gd name="connsiteX177" fmla="*/ 11603318 w 12192000"/>
              <a:gd name="connsiteY177" fmla="*/ 818203 h 4547521"/>
              <a:gd name="connsiteX178" fmla="*/ 11630282 w 12192000"/>
              <a:gd name="connsiteY178" fmla="*/ 811183 h 4547521"/>
              <a:gd name="connsiteX179" fmla="*/ 11776458 w 12192000"/>
              <a:gd name="connsiteY179" fmla="*/ 776411 h 4547521"/>
              <a:gd name="connsiteX180" fmla="*/ 12105816 w 12192000"/>
              <a:gd name="connsiteY180" fmla="*/ 760312 h 4547521"/>
              <a:gd name="connsiteX181" fmla="*/ 12192000 w 12192000"/>
              <a:gd name="connsiteY181" fmla="*/ 696347 h 4547521"/>
              <a:gd name="connsiteX182" fmla="*/ 12192000 w 12192000"/>
              <a:gd name="connsiteY182" fmla="*/ 4547521 h 4547521"/>
              <a:gd name="connsiteX183" fmla="*/ 0 w 12192000"/>
              <a:gd name="connsiteY183" fmla="*/ 4547521 h 4547521"/>
              <a:gd name="connsiteX184" fmla="*/ 0 w 12192000"/>
              <a:gd name="connsiteY184" fmla="*/ 540559 h 4547521"/>
              <a:gd name="connsiteX185" fmla="*/ 3948 w 12192000"/>
              <a:gd name="connsiteY185" fmla="*/ 539517 h 4547521"/>
              <a:gd name="connsiteX186" fmla="*/ 79987 w 12192000"/>
              <a:gd name="connsiteY186" fmla="*/ 526045 h 4547521"/>
              <a:gd name="connsiteX187" fmla="*/ 173247 w 12192000"/>
              <a:gd name="connsiteY187" fmla="*/ 477570 h 4547521"/>
              <a:gd name="connsiteX188" fmla="*/ 206877 w 12192000"/>
              <a:gd name="connsiteY188" fmla="*/ 473029 h 4547521"/>
              <a:gd name="connsiteX189" fmla="*/ 205655 w 12192000"/>
              <a:gd name="connsiteY189" fmla="*/ 464452 h 4547521"/>
              <a:gd name="connsiteX190" fmla="*/ 218147 w 12192000"/>
              <a:gd name="connsiteY190" fmla="*/ 463821 h 4547521"/>
              <a:gd name="connsiteX191" fmla="*/ 246031 w 12192000"/>
              <a:gd name="connsiteY191" fmla="*/ 463612 h 4547521"/>
              <a:gd name="connsiteX192" fmla="*/ 329529 w 12192000"/>
              <a:gd name="connsiteY192" fmla="*/ 461232 h 4547521"/>
              <a:gd name="connsiteX193" fmla="*/ 352311 w 12192000"/>
              <a:gd name="connsiteY193" fmla="*/ 444784 h 4547521"/>
              <a:gd name="connsiteX194" fmla="*/ 373861 w 12192000"/>
              <a:gd name="connsiteY194" fmla="*/ 444526 h 4547521"/>
              <a:gd name="connsiteX195" fmla="*/ 498838 w 12192000"/>
              <a:gd name="connsiteY195" fmla="*/ 422480 h 4547521"/>
              <a:gd name="connsiteX196" fmla="*/ 516021 w 12192000"/>
              <a:gd name="connsiteY196" fmla="*/ 420831 h 4547521"/>
              <a:gd name="connsiteX197" fmla="*/ 525327 w 12192000"/>
              <a:gd name="connsiteY197" fmla="*/ 413441 h 4547521"/>
              <a:gd name="connsiteX198" fmla="*/ 558651 w 12192000"/>
              <a:gd name="connsiteY198" fmla="*/ 411971 h 4547521"/>
              <a:gd name="connsiteX199" fmla="*/ 560193 w 12192000"/>
              <a:gd name="connsiteY199" fmla="*/ 407763 h 4547521"/>
              <a:gd name="connsiteX200" fmla="*/ 669729 w 12192000"/>
              <a:gd name="connsiteY200" fmla="*/ 371635 h 4547521"/>
              <a:gd name="connsiteX201" fmla="*/ 688496 w 12192000"/>
              <a:gd name="connsiteY201" fmla="*/ 365667 h 4547521"/>
              <a:gd name="connsiteX202" fmla="*/ 704711 w 12192000"/>
              <a:gd name="connsiteY202" fmla="*/ 367477 h 4547521"/>
              <a:gd name="connsiteX203" fmla="*/ 794485 w 12192000"/>
              <a:gd name="connsiteY203" fmla="*/ 362319 h 4547521"/>
              <a:gd name="connsiteX204" fmla="*/ 815839 w 12192000"/>
              <a:gd name="connsiteY204" fmla="*/ 365486 h 4547521"/>
              <a:gd name="connsiteX205" fmla="*/ 824819 w 12192000"/>
              <a:gd name="connsiteY205" fmla="*/ 372172 h 4547521"/>
              <a:gd name="connsiteX206" fmla="*/ 859579 w 12192000"/>
              <a:gd name="connsiteY206" fmla="*/ 359538 h 4547521"/>
              <a:gd name="connsiteX207" fmla="*/ 913213 w 12192000"/>
              <a:gd name="connsiteY207" fmla="*/ 350881 h 4547521"/>
              <a:gd name="connsiteX208" fmla="*/ 938704 w 12192000"/>
              <a:gd name="connsiteY208" fmla="*/ 344632 h 4547521"/>
              <a:gd name="connsiteX209" fmla="*/ 959272 w 12192000"/>
              <a:gd name="connsiteY209" fmla="*/ 348425 h 4547521"/>
              <a:gd name="connsiteX210" fmla="*/ 1076317 w 12192000"/>
              <a:gd name="connsiteY210" fmla="*/ 349387 h 4547521"/>
              <a:gd name="connsiteX211" fmla="*/ 1103231 w 12192000"/>
              <a:gd name="connsiteY211" fmla="*/ 355414 h 4547521"/>
              <a:gd name="connsiteX212" fmla="*/ 1115987 w 12192000"/>
              <a:gd name="connsiteY212" fmla="*/ 367428 h 4547521"/>
              <a:gd name="connsiteX213" fmla="*/ 1125983 w 12192000"/>
              <a:gd name="connsiteY213" fmla="*/ 363144 h 4547521"/>
              <a:gd name="connsiteX214" fmla="*/ 1196778 w 12192000"/>
              <a:gd name="connsiteY214" fmla="*/ 362717 h 4547521"/>
              <a:gd name="connsiteX215" fmla="*/ 1242961 w 12192000"/>
              <a:gd name="connsiteY215" fmla="*/ 361342 h 4547521"/>
              <a:gd name="connsiteX216" fmla="*/ 1245768 w 12192000"/>
              <a:gd name="connsiteY216" fmla="*/ 344848 h 4547521"/>
              <a:gd name="connsiteX217" fmla="*/ 1286892 w 12192000"/>
              <a:gd name="connsiteY217" fmla="*/ 338972 h 4547521"/>
              <a:gd name="connsiteX218" fmla="*/ 1330717 w 12192000"/>
              <a:gd name="connsiteY218" fmla="*/ 349560 h 4547521"/>
              <a:gd name="connsiteX219" fmla="*/ 1382372 w 12192000"/>
              <a:gd name="connsiteY219" fmla="*/ 348076 h 4547521"/>
              <a:gd name="connsiteX220" fmla="*/ 1413281 w 12192000"/>
              <a:gd name="connsiteY220" fmla="*/ 347368 h 4547521"/>
              <a:gd name="connsiteX221" fmla="*/ 1494404 w 12192000"/>
              <a:gd name="connsiteY221" fmla="*/ 331984 h 4547521"/>
              <a:gd name="connsiteX222" fmla="*/ 1626029 w 12192000"/>
              <a:gd name="connsiteY222" fmla="*/ 273490 h 4547521"/>
              <a:gd name="connsiteX223" fmla="*/ 1667354 w 12192000"/>
              <a:gd name="connsiteY223" fmla="*/ 265201 h 4547521"/>
              <a:gd name="connsiteX224" fmla="*/ 1674578 w 12192000"/>
              <a:gd name="connsiteY224" fmla="*/ 268574 h 4547521"/>
              <a:gd name="connsiteX225" fmla="*/ 1880316 w 12192000"/>
              <a:gd name="connsiteY225" fmla="*/ 233445 h 4547521"/>
              <a:gd name="connsiteX226" fmla="*/ 1917126 w 12192000"/>
              <a:gd name="connsiteY226" fmla="*/ 231388 h 4547521"/>
              <a:gd name="connsiteX227" fmla="*/ 1944692 w 12192000"/>
              <a:gd name="connsiteY227" fmla="*/ 232672 h 4547521"/>
              <a:gd name="connsiteX228" fmla="*/ 2010665 w 12192000"/>
              <a:gd name="connsiteY228" fmla="*/ 220971 h 4547521"/>
              <a:gd name="connsiteX229" fmla="*/ 2118270 w 12192000"/>
              <a:gd name="connsiteY229" fmla="*/ 195315 h 4547521"/>
              <a:gd name="connsiteX230" fmla="*/ 2141504 w 12192000"/>
              <a:gd name="connsiteY230" fmla="*/ 191262 h 4547521"/>
              <a:gd name="connsiteX231" fmla="*/ 2162752 w 12192000"/>
              <a:gd name="connsiteY231" fmla="*/ 193376 h 4547521"/>
              <a:gd name="connsiteX232" fmla="*/ 2168793 w 12192000"/>
              <a:gd name="connsiteY232" fmla="*/ 198745 h 4547521"/>
              <a:gd name="connsiteX233" fmla="*/ 2181778 w 12192000"/>
              <a:gd name="connsiteY233" fmla="*/ 197415 h 4547521"/>
              <a:gd name="connsiteX234" fmla="*/ 2185499 w 12192000"/>
              <a:gd name="connsiteY234" fmla="*/ 198232 h 4547521"/>
              <a:gd name="connsiteX235" fmla="*/ 2206566 w 12192000"/>
              <a:gd name="connsiteY235" fmla="*/ 201739 h 4547521"/>
              <a:gd name="connsiteX236" fmla="*/ 2244903 w 12192000"/>
              <a:gd name="connsiteY236" fmla="*/ 180167 h 4547521"/>
              <a:gd name="connsiteX237" fmla="*/ 2297531 w 12192000"/>
              <a:gd name="connsiteY237" fmla="*/ 177533 h 4547521"/>
              <a:gd name="connsiteX238" fmla="*/ 2488258 w 12192000"/>
              <a:gd name="connsiteY238" fmla="*/ 130312 h 4547521"/>
              <a:gd name="connsiteX239" fmla="*/ 2523236 w 12192000"/>
              <a:gd name="connsiteY239" fmla="*/ 146630 h 4547521"/>
              <a:gd name="connsiteX240" fmla="*/ 2603355 w 12192000"/>
              <a:gd name="connsiteY240" fmla="*/ 135687 h 4547521"/>
              <a:gd name="connsiteX241" fmla="*/ 2713319 w 12192000"/>
              <a:gd name="connsiteY241" fmla="*/ 76244 h 4547521"/>
              <a:gd name="connsiteX242" fmla="*/ 2860143 w 12192000"/>
              <a:gd name="connsiteY242" fmla="*/ 54169 h 4547521"/>
              <a:gd name="connsiteX243" fmla="*/ 2868320 w 12192000"/>
              <a:gd name="connsiteY243" fmla="*/ 43328 h 4547521"/>
              <a:gd name="connsiteX244" fmla="*/ 2880379 w 12192000"/>
              <a:gd name="connsiteY244" fmla="*/ 35935 h 4547521"/>
              <a:gd name="connsiteX245" fmla="*/ 2882710 w 12192000"/>
              <a:gd name="connsiteY245" fmla="*/ 36473 h 4547521"/>
              <a:gd name="connsiteX246" fmla="*/ 2899268 w 12192000"/>
              <a:gd name="connsiteY246" fmla="*/ 32168 h 4547521"/>
              <a:gd name="connsiteX247" fmla="*/ 2901185 w 12192000"/>
              <a:gd name="connsiteY247" fmla="*/ 28339 h 4547521"/>
              <a:gd name="connsiteX248" fmla="*/ 2912009 w 12192000"/>
              <a:gd name="connsiteY248" fmla="*/ 24480 h 4547521"/>
              <a:gd name="connsiteX249" fmla="*/ 2931895 w 12192000"/>
              <a:gd name="connsiteY249" fmla="*/ 14442 h 4547521"/>
              <a:gd name="connsiteX250" fmla="*/ 2936965 w 12192000"/>
              <a:gd name="connsiteY250" fmla="*/ 14848 h 4547521"/>
              <a:gd name="connsiteX251" fmla="*/ 2969058 w 12192000"/>
              <a:gd name="connsiteY251" fmla="*/ 3265 h 4547521"/>
              <a:gd name="connsiteX252" fmla="*/ 2970141 w 12192000"/>
              <a:gd name="connsiteY252" fmla="*/ 4190 h 4547521"/>
              <a:gd name="connsiteX253" fmla="*/ 2981985 w 12192000"/>
              <a:gd name="connsiteY253" fmla="*/ 5666 h 4547521"/>
              <a:gd name="connsiteX254" fmla="*/ 3003160 w 12192000"/>
              <a:gd name="connsiteY254" fmla="*/ 6010 h 4547521"/>
              <a:gd name="connsiteX255" fmla="*/ 3059919 w 12192000"/>
              <a:gd name="connsiteY255" fmla="*/ 20227 h 4547521"/>
              <a:gd name="connsiteX256" fmla="*/ 3093450 w 12192000"/>
              <a:gd name="connsiteY256" fmla="*/ 8272 h 4547521"/>
              <a:gd name="connsiteX257" fmla="*/ 3100564 w 12192000"/>
              <a:gd name="connsiteY257" fmla="*/ 6452 h 4547521"/>
              <a:gd name="connsiteX258" fmla="*/ 3100855 w 12192000"/>
              <a:gd name="connsiteY258" fmla="*/ 6659 h 4547521"/>
              <a:gd name="connsiteX259" fmla="*/ 3108660 w 12192000"/>
              <a:gd name="connsiteY259" fmla="*/ 5222 h 4547521"/>
              <a:gd name="connsiteX0" fmla="*/ 3100855 w 12192000"/>
              <a:gd name="connsiteY0" fmla="*/ 7132 h 4547994"/>
              <a:gd name="connsiteX1" fmla="*/ 3133085 w 12192000"/>
              <a:gd name="connsiteY1" fmla="*/ 473 h 4547994"/>
              <a:gd name="connsiteX2" fmla="*/ 3186709 w 12192000"/>
              <a:gd name="connsiteY2" fmla="*/ 22054 h 4547994"/>
              <a:gd name="connsiteX3" fmla="*/ 3287078 w 12192000"/>
              <a:gd name="connsiteY3" fmla="*/ 28156 h 4547994"/>
              <a:gd name="connsiteX4" fmla="*/ 3386448 w 12192000"/>
              <a:gd name="connsiteY4" fmla="*/ 30943 h 4547994"/>
              <a:gd name="connsiteX5" fmla="*/ 3422427 w 12192000"/>
              <a:gd name="connsiteY5" fmla="*/ 30373 h 4547994"/>
              <a:gd name="connsiteX6" fmla="*/ 3486559 w 12192000"/>
              <a:gd name="connsiteY6" fmla="*/ 36320 h 4547994"/>
              <a:gd name="connsiteX7" fmla="*/ 3515932 w 12192000"/>
              <a:gd name="connsiteY7" fmla="*/ 43360 h 4547994"/>
              <a:gd name="connsiteX8" fmla="*/ 3517220 w 12192000"/>
              <a:gd name="connsiteY8" fmla="*/ 42927 h 4547994"/>
              <a:gd name="connsiteX9" fmla="*/ 3519845 w 12192000"/>
              <a:gd name="connsiteY9" fmla="*/ 45957 h 4547994"/>
              <a:gd name="connsiteX10" fmla="*/ 3525279 w 12192000"/>
              <a:gd name="connsiteY10" fmla="*/ 47361 h 4547994"/>
              <a:gd name="connsiteX11" fmla="*/ 3540113 w 12192000"/>
              <a:gd name="connsiteY11" fmla="*/ 46457 h 4547994"/>
              <a:gd name="connsiteX12" fmla="*/ 3545692 w 12192000"/>
              <a:gd name="connsiteY12" fmla="*/ 45336 h 4547994"/>
              <a:gd name="connsiteX13" fmla="*/ 3553854 w 12192000"/>
              <a:gd name="connsiteY13" fmla="*/ 45357 h 4547994"/>
              <a:gd name="connsiteX14" fmla="*/ 3554058 w 12192000"/>
              <a:gd name="connsiteY14" fmla="*/ 45606 h 4547994"/>
              <a:gd name="connsiteX15" fmla="*/ 3561703 w 12192000"/>
              <a:gd name="connsiteY15" fmla="*/ 45141 h 4547994"/>
              <a:gd name="connsiteX16" fmla="*/ 3599112 w 12192000"/>
              <a:gd name="connsiteY16" fmla="*/ 39716 h 4547994"/>
              <a:gd name="connsiteX17" fmla="*/ 3648544 w 12192000"/>
              <a:gd name="connsiteY17" fmla="*/ 63431 h 4547994"/>
              <a:gd name="connsiteX18" fmla="*/ 3668987 w 12192000"/>
              <a:gd name="connsiteY18" fmla="*/ 67542 h 4547994"/>
              <a:gd name="connsiteX19" fmla="*/ 3679906 w 12192000"/>
              <a:gd name="connsiteY19" fmla="*/ 71066 h 4547994"/>
              <a:gd name="connsiteX20" fmla="*/ 3680583 w 12192000"/>
              <a:gd name="connsiteY20" fmla="*/ 72144 h 4547994"/>
              <a:gd name="connsiteX21" fmla="*/ 3716448 w 12192000"/>
              <a:gd name="connsiteY21" fmla="*/ 66818 h 4547994"/>
              <a:gd name="connsiteX22" fmla="*/ 3721210 w 12192000"/>
              <a:gd name="connsiteY22" fmla="*/ 68113 h 4547994"/>
              <a:gd name="connsiteX23" fmla="*/ 3744585 w 12192000"/>
              <a:gd name="connsiteY23" fmla="*/ 62080 h 4547994"/>
              <a:gd name="connsiteX24" fmla="*/ 3756664 w 12192000"/>
              <a:gd name="connsiteY24" fmla="*/ 60331 h 4547994"/>
              <a:gd name="connsiteX25" fmla="*/ 3760076 w 12192000"/>
              <a:gd name="connsiteY25" fmla="*/ 57018 h 4547994"/>
              <a:gd name="connsiteX26" fmla="*/ 3777900 w 12192000"/>
              <a:gd name="connsiteY26" fmla="*/ 55865 h 4547994"/>
              <a:gd name="connsiteX27" fmla="*/ 3779950 w 12192000"/>
              <a:gd name="connsiteY27" fmla="*/ 56796 h 4547994"/>
              <a:gd name="connsiteX28" fmla="*/ 3794650 w 12192000"/>
              <a:gd name="connsiteY28" fmla="*/ 51891 h 4547994"/>
              <a:gd name="connsiteX29" fmla="*/ 3806969 w 12192000"/>
              <a:gd name="connsiteY29" fmla="*/ 43003 h 4547994"/>
              <a:gd name="connsiteX30" fmla="*/ 3958577 w 12192000"/>
              <a:gd name="connsiteY30" fmla="*/ 48157 h 4547994"/>
              <a:gd name="connsiteX31" fmla="*/ 4089430 w 12192000"/>
              <a:gd name="connsiteY31" fmla="*/ 11051 h 4547994"/>
              <a:gd name="connsiteX32" fmla="*/ 4171715 w 12192000"/>
              <a:gd name="connsiteY32" fmla="*/ 14917 h 4547994"/>
              <a:gd name="connsiteX33" fmla="*/ 4199128 w 12192000"/>
              <a:gd name="connsiteY33" fmla="*/ 36745 h 4547994"/>
              <a:gd name="connsiteX34" fmla="*/ 4403546 w 12192000"/>
              <a:gd name="connsiteY34" fmla="*/ 25734 h 4547994"/>
              <a:gd name="connsiteX35" fmla="*/ 4455762 w 12192000"/>
              <a:gd name="connsiteY35" fmla="*/ 32622 h 4547994"/>
              <a:gd name="connsiteX36" fmla="*/ 4501720 w 12192000"/>
              <a:gd name="connsiteY36" fmla="*/ 18875 h 4547994"/>
              <a:gd name="connsiteX37" fmla="*/ 4520780 w 12192000"/>
              <a:gd name="connsiteY37" fmla="*/ 25988 h 4547994"/>
              <a:gd name="connsiteX38" fmla="*/ 4524071 w 12192000"/>
              <a:gd name="connsiteY38" fmla="*/ 27433 h 4547994"/>
              <a:gd name="connsiteX39" fmla="*/ 4537225 w 12192000"/>
              <a:gd name="connsiteY39" fmla="*/ 28480 h 4547994"/>
              <a:gd name="connsiteX40" fmla="*/ 4540932 w 12192000"/>
              <a:gd name="connsiteY40" fmla="*/ 34689 h 4547994"/>
              <a:gd name="connsiteX41" fmla="*/ 4560732 w 12192000"/>
              <a:gd name="connsiteY41" fmla="*/ 40504 h 4547994"/>
              <a:gd name="connsiteX42" fmla="*/ 4584946 w 12192000"/>
              <a:gd name="connsiteY42" fmla="*/ 40784 h 4547994"/>
              <a:gd name="connsiteX43" fmla="*/ 4670972 w 12192000"/>
              <a:gd name="connsiteY43" fmla="*/ 42425 h 4547994"/>
              <a:gd name="connsiteX44" fmla="*/ 4685002 w 12192000"/>
              <a:gd name="connsiteY44" fmla="*/ 39071 h 4547994"/>
              <a:gd name="connsiteX45" fmla="*/ 4730794 w 12192000"/>
              <a:gd name="connsiteY45" fmla="*/ 44664 h 4547994"/>
              <a:gd name="connsiteX46" fmla="*/ 4771603 w 12192000"/>
              <a:gd name="connsiteY46" fmla="*/ 45922 h 4547994"/>
              <a:gd name="connsiteX47" fmla="*/ 4798044 w 12192000"/>
              <a:gd name="connsiteY47" fmla="*/ 43254 h 4547994"/>
              <a:gd name="connsiteX48" fmla="*/ 4804975 w 12192000"/>
              <a:gd name="connsiteY48" fmla="*/ 45465 h 4547994"/>
              <a:gd name="connsiteX49" fmla="*/ 4831600 w 12192000"/>
              <a:gd name="connsiteY49" fmla="*/ 46891 h 4547994"/>
              <a:gd name="connsiteX50" fmla="*/ 4845162 w 12192000"/>
              <a:gd name="connsiteY50" fmla="*/ 43614 h 4547994"/>
              <a:gd name="connsiteX51" fmla="*/ 4858548 w 12192000"/>
              <a:gd name="connsiteY51" fmla="*/ 51160 h 4547994"/>
              <a:gd name="connsiteX52" fmla="*/ 4861820 w 12192000"/>
              <a:gd name="connsiteY52" fmla="*/ 56690 h 4547994"/>
              <a:gd name="connsiteX53" fmla="*/ 4880767 w 12192000"/>
              <a:gd name="connsiteY53" fmla="*/ 54207 h 4547994"/>
              <a:gd name="connsiteX54" fmla="*/ 4896300 w 12192000"/>
              <a:gd name="connsiteY54" fmla="*/ 59611 h 4547994"/>
              <a:gd name="connsiteX55" fmla="*/ 4909841 w 12192000"/>
              <a:gd name="connsiteY55" fmla="*/ 56078 h 4547994"/>
              <a:gd name="connsiteX56" fmla="*/ 4915461 w 12192000"/>
              <a:gd name="connsiteY56" fmla="*/ 56874 h 4547994"/>
              <a:gd name="connsiteX57" fmla="*/ 4929430 w 12192000"/>
              <a:gd name="connsiteY57" fmla="*/ 59548 h 4547994"/>
              <a:gd name="connsiteX58" fmla="*/ 4953531 w 12192000"/>
              <a:gd name="connsiteY58" fmla="*/ 65490 h 4547994"/>
              <a:gd name="connsiteX59" fmla="*/ 4961050 w 12192000"/>
              <a:gd name="connsiteY59" fmla="*/ 66317 h 4547994"/>
              <a:gd name="connsiteX60" fmla="*/ 4977419 w 12192000"/>
              <a:gd name="connsiteY60" fmla="*/ 75404 h 4547994"/>
              <a:gd name="connsiteX61" fmla="*/ 5009106 w 12192000"/>
              <a:gd name="connsiteY61" fmla="*/ 83174 h 4547994"/>
              <a:gd name="connsiteX62" fmla="*/ 5064895 w 12192000"/>
              <a:gd name="connsiteY62" fmla="*/ 110288 h 4547994"/>
              <a:gd name="connsiteX63" fmla="*/ 5097688 w 12192000"/>
              <a:gd name="connsiteY63" fmla="*/ 123226 h 4547994"/>
              <a:gd name="connsiteX64" fmla="*/ 5119875 w 12192000"/>
              <a:gd name="connsiteY64" fmla="*/ 135151 h 4547994"/>
              <a:gd name="connsiteX65" fmla="*/ 5185360 w 12192000"/>
              <a:gd name="connsiteY65" fmla="*/ 151993 h 4547994"/>
              <a:gd name="connsiteX66" fmla="*/ 5297679 w 12192000"/>
              <a:gd name="connsiteY66" fmla="*/ 174259 h 4547994"/>
              <a:gd name="connsiteX67" fmla="*/ 5320681 w 12192000"/>
              <a:gd name="connsiteY67" fmla="*/ 180242 h 4547994"/>
              <a:gd name="connsiteX68" fmla="*/ 5336842 w 12192000"/>
              <a:gd name="connsiteY68" fmla="*/ 190326 h 4547994"/>
              <a:gd name="connsiteX69" fmla="*/ 5337444 w 12192000"/>
              <a:gd name="connsiteY69" fmla="*/ 196971 h 4547994"/>
              <a:gd name="connsiteX70" fmla="*/ 5349516 w 12192000"/>
              <a:gd name="connsiteY70" fmla="*/ 201055 h 4547994"/>
              <a:gd name="connsiteX71" fmla="*/ 5351972 w 12192000"/>
              <a:gd name="connsiteY71" fmla="*/ 203173 h 4547994"/>
              <a:gd name="connsiteX72" fmla="*/ 5366814 w 12192000"/>
              <a:gd name="connsiteY72" fmla="*/ 214289 h 4547994"/>
              <a:gd name="connsiteX73" fmla="*/ 5417244 w 12192000"/>
              <a:gd name="connsiteY73" fmla="*/ 212377 h 4547994"/>
              <a:gd name="connsiteX74" fmla="*/ 5463870 w 12192000"/>
              <a:gd name="connsiteY74" fmla="*/ 231118 h 4547994"/>
              <a:gd name="connsiteX75" fmla="*/ 5664412 w 12192000"/>
              <a:gd name="connsiteY75" fmla="*/ 269198 h 4547994"/>
              <a:gd name="connsiteX76" fmla="*/ 5680257 w 12192000"/>
              <a:gd name="connsiteY76" fmla="*/ 295963 h 4547994"/>
              <a:gd name="connsiteX77" fmla="*/ 5757046 w 12192000"/>
              <a:gd name="connsiteY77" fmla="*/ 319003 h 4547994"/>
              <a:gd name="connsiteX78" fmla="*/ 5899668 w 12192000"/>
              <a:gd name="connsiteY78" fmla="*/ 315446 h 4547994"/>
              <a:gd name="connsiteX79" fmla="*/ 6042086 w 12192000"/>
              <a:gd name="connsiteY79" fmla="*/ 356068 h 4547994"/>
              <a:gd name="connsiteX80" fmla="*/ 6058069 w 12192000"/>
              <a:gd name="connsiteY80" fmla="*/ 350720 h 4547994"/>
              <a:gd name="connsiteX81" fmla="*/ 6074444 w 12192000"/>
              <a:gd name="connsiteY81" fmla="*/ 349638 h 4547994"/>
              <a:gd name="connsiteX82" fmla="*/ 6075959 w 12192000"/>
              <a:gd name="connsiteY82" fmla="*/ 350985 h 4547994"/>
              <a:gd name="connsiteX83" fmla="*/ 6093540 w 12192000"/>
              <a:gd name="connsiteY83" fmla="*/ 354126 h 4547994"/>
              <a:gd name="connsiteX84" fmla="*/ 6098369 w 12192000"/>
              <a:gd name="connsiteY84" fmla="*/ 351855 h 4547994"/>
              <a:gd name="connsiteX85" fmla="*/ 6110738 w 12192000"/>
              <a:gd name="connsiteY85" fmla="*/ 353083 h 4547994"/>
              <a:gd name="connsiteX86" fmla="*/ 6135933 w 12192000"/>
              <a:gd name="connsiteY86" fmla="*/ 353002 h 4547994"/>
              <a:gd name="connsiteX87" fmla="*/ 6139871 w 12192000"/>
              <a:gd name="connsiteY87" fmla="*/ 355330 h 4547994"/>
              <a:gd name="connsiteX88" fmla="*/ 6176662 w 12192000"/>
              <a:gd name="connsiteY88" fmla="*/ 358858 h 4547994"/>
              <a:gd name="connsiteX89" fmla="*/ 6176801 w 12192000"/>
              <a:gd name="connsiteY89" fmla="*/ 360020 h 4547994"/>
              <a:gd name="connsiteX90" fmla="*/ 6185563 w 12192000"/>
              <a:gd name="connsiteY90" fmla="*/ 365875 h 4547994"/>
              <a:gd name="connsiteX91" fmla="*/ 6203148 w 12192000"/>
              <a:gd name="connsiteY91" fmla="*/ 374528 h 4547994"/>
              <a:gd name="connsiteX92" fmla="*/ 6239136 w 12192000"/>
              <a:gd name="connsiteY92" fmla="*/ 408248 h 4547994"/>
              <a:gd name="connsiteX93" fmla="*/ 6277452 w 12192000"/>
              <a:gd name="connsiteY93" fmla="*/ 412050 h 4547994"/>
              <a:gd name="connsiteX94" fmla="*/ 6284979 w 12192000"/>
              <a:gd name="connsiteY94" fmla="*/ 413424 h 4547994"/>
              <a:gd name="connsiteX95" fmla="*/ 6285055 w 12192000"/>
              <a:gd name="connsiteY95" fmla="*/ 413703 h 4547994"/>
              <a:gd name="connsiteX96" fmla="*/ 6292844 w 12192000"/>
              <a:gd name="connsiteY96" fmla="*/ 415653 h 4547994"/>
              <a:gd name="connsiteX97" fmla="*/ 6298705 w 12192000"/>
              <a:gd name="connsiteY97" fmla="*/ 415929 h 4547994"/>
              <a:gd name="connsiteX98" fmla="*/ 6313308 w 12192000"/>
              <a:gd name="connsiteY98" fmla="*/ 418594 h 4547994"/>
              <a:gd name="connsiteX99" fmla="*/ 6317834 w 12192000"/>
              <a:gd name="connsiteY99" fmla="*/ 421183 h 4547994"/>
              <a:gd name="connsiteX100" fmla="*/ 6318907 w 12192000"/>
              <a:gd name="connsiteY100" fmla="*/ 424620 h 4547994"/>
              <a:gd name="connsiteX101" fmla="*/ 6320341 w 12192000"/>
              <a:gd name="connsiteY101" fmla="*/ 424522 h 4547994"/>
              <a:gd name="connsiteX102" fmla="*/ 6345071 w 12192000"/>
              <a:gd name="connsiteY102" fmla="*/ 438005 h 4547994"/>
              <a:gd name="connsiteX103" fmla="*/ 6403531 w 12192000"/>
              <a:gd name="connsiteY103" fmla="*/ 458690 h 4547994"/>
              <a:gd name="connsiteX104" fmla="*/ 6438176 w 12192000"/>
              <a:gd name="connsiteY104" fmla="*/ 466664 h 4547994"/>
              <a:gd name="connsiteX105" fmla="*/ 6531805 w 12192000"/>
              <a:gd name="connsiteY105" fmla="*/ 492740 h 4547994"/>
              <a:gd name="connsiteX106" fmla="*/ 6624812 w 12192000"/>
              <a:gd name="connsiteY106" fmla="*/ 522133 h 4547994"/>
              <a:gd name="connsiteX107" fmla="*/ 6665821 w 12192000"/>
              <a:gd name="connsiteY107" fmla="*/ 554860 h 4547994"/>
              <a:gd name="connsiteX108" fmla="*/ 6671133 w 12192000"/>
              <a:gd name="connsiteY108" fmla="*/ 556587 h 4547994"/>
              <a:gd name="connsiteX109" fmla="*/ 6685990 w 12192000"/>
              <a:gd name="connsiteY109" fmla="*/ 556569 h 4547994"/>
              <a:gd name="connsiteX110" fmla="*/ 6691636 w 12192000"/>
              <a:gd name="connsiteY110" fmla="*/ 555782 h 4547994"/>
              <a:gd name="connsiteX111" fmla="*/ 6699772 w 12192000"/>
              <a:gd name="connsiteY111" fmla="*/ 556290 h 4547994"/>
              <a:gd name="connsiteX112" fmla="*/ 6699955 w 12192000"/>
              <a:gd name="connsiteY112" fmla="*/ 556551 h 4547994"/>
              <a:gd name="connsiteX113" fmla="*/ 6707613 w 12192000"/>
              <a:gd name="connsiteY113" fmla="*/ 556542 h 4547994"/>
              <a:gd name="connsiteX114" fmla="*/ 6745320 w 12192000"/>
              <a:gd name="connsiteY114" fmla="*/ 553355 h 4547994"/>
              <a:gd name="connsiteX115" fmla="*/ 6792811 w 12192000"/>
              <a:gd name="connsiteY115" fmla="*/ 579983 h 4547994"/>
              <a:gd name="connsiteX116" fmla="*/ 6812882 w 12192000"/>
              <a:gd name="connsiteY116" fmla="*/ 585308 h 4547994"/>
              <a:gd name="connsiteX117" fmla="*/ 6823500 w 12192000"/>
              <a:gd name="connsiteY117" fmla="*/ 589478 h 4547994"/>
              <a:gd name="connsiteX118" fmla="*/ 6824098 w 12192000"/>
              <a:gd name="connsiteY118" fmla="*/ 590594 h 4547994"/>
              <a:gd name="connsiteX119" fmla="*/ 6860252 w 12192000"/>
              <a:gd name="connsiteY119" fmla="*/ 587415 h 4547994"/>
              <a:gd name="connsiteX120" fmla="*/ 6864904 w 12192000"/>
              <a:gd name="connsiteY120" fmla="*/ 588992 h 4547994"/>
              <a:gd name="connsiteX121" fmla="*/ 6888662 w 12192000"/>
              <a:gd name="connsiteY121" fmla="*/ 584362 h 4547994"/>
              <a:gd name="connsiteX122" fmla="*/ 6900835 w 12192000"/>
              <a:gd name="connsiteY122" fmla="*/ 583334 h 4547994"/>
              <a:gd name="connsiteX123" fmla="*/ 6904484 w 12192000"/>
              <a:gd name="connsiteY123" fmla="*/ 580230 h 4547994"/>
              <a:gd name="connsiteX124" fmla="*/ 6922346 w 12192000"/>
              <a:gd name="connsiteY124" fmla="*/ 580142 h 4547994"/>
              <a:gd name="connsiteX125" fmla="*/ 6924318 w 12192000"/>
              <a:gd name="connsiteY125" fmla="*/ 581192 h 4547994"/>
              <a:gd name="connsiteX126" fmla="*/ 6939344 w 12192000"/>
              <a:gd name="connsiteY126" fmla="*/ 577172 h 4547994"/>
              <a:gd name="connsiteX127" fmla="*/ 6952296 w 12192000"/>
              <a:gd name="connsiteY127" fmla="*/ 569030 h 4547994"/>
              <a:gd name="connsiteX128" fmla="*/ 7103052 w 12192000"/>
              <a:gd name="connsiteY128" fmla="*/ 583217 h 4547994"/>
              <a:gd name="connsiteX129" fmla="*/ 7236304 w 12192000"/>
              <a:gd name="connsiteY129" fmla="*/ 553966 h 4547994"/>
              <a:gd name="connsiteX130" fmla="*/ 7318047 w 12192000"/>
              <a:gd name="connsiteY130" fmla="*/ 562732 h 4547994"/>
              <a:gd name="connsiteX131" fmla="*/ 7343733 w 12192000"/>
              <a:gd name="connsiteY131" fmla="*/ 586164 h 4547994"/>
              <a:gd name="connsiteX132" fmla="*/ 7548358 w 12192000"/>
              <a:gd name="connsiteY132" fmla="*/ 587358 h 4547994"/>
              <a:gd name="connsiteX133" fmla="*/ 7599893 w 12192000"/>
              <a:gd name="connsiteY133" fmla="*/ 597349 h 4547994"/>
              <a:gd name="connsiteX134" fmla="*/ 7646750 w 12192000"/>
              <a:gd name="connsiteY134" fmla="*/ 586363 h 4547994"/>
              <a:gd name="connsiteX135" fmla="*/ 7665217 w 12192000"/>
              <a:gd name="connsiteY135" fmla="*/ 594602 h 4547994"/>
              <a:gd name="connsiteX136" fmla="*/ 7668385 w 12192000"/>
              <a:gd name="connsiteY136" fmla="*/ 596239 h 4547994"/>
              <a:gd name="connsiteX137" fmla="*/ 7681420 w 12192000"/>
              <a:gd name="connsiteY137" fmla="*/ 598071 h 4547994"/>
              <a:gd name="connsiteX138" fmla="*/ 7684651 w 12192000"/>
              <a:gd name="connsiteY138" fmla="*/ 604490 h 4547994"/>
              <a:gd name="connsiteX139" fmla="*/ 7843050 w 12192000"/>
              <a:gd name="connsiteY139" fmla="*/ 614791 h 4547994"/>
              <a:gd name="connsiteX140" fmla="*/ 7911637 w 12192000"/>
              <a:gd name="connsiteY140" fmla="*/ 619509 h 4547994"/>
              <a:gd name="connsiteX141" fmla="*/ 7937365 w 12192000"/>
              <a:gd name="connsiteY141" fmla="*/ 627218 h 4547994"/>
              <a:gd name="connsiteX142" fmla="*/ 8037057 w 12192000"/>
              <a:gd name="connsiteY142" fmla="*/ 650565 h 4547994"/>
              <a:gd name="connsiteX143" fmla="*/ 8122868 w 12192000"/>
              <a:gd name="connsiteY143" fmla="*/ 664847 h 4547994"/>
              <a:gd name="connsiteX144" fmla="*/ 8186750 w 12192000"/>
              <a:gd name="connsiteY144" fmla="*/ 649985 h 4547994"/>
              <a:gd name="connsiteX145" fmla="*/ 8192054 w 12192000"/>
              <a:gd name="connsiteY145" fmla="*/ 654827 h 4547994"/>
              <a:gd name="connsiteX146" fmla="*/ 8235470 w 12192000"/>
              <a:gd name="connsiteY146" fmla="*/ 656891 h 4547994"/>
              <a:gd name="connsiteX147" fmla="*/ 8388968 w 12192000"/>
              <a:gd name="connsiteY147" fmla="*/ 633642 h 4547994"/>
              <a:gd name="connsiteX148" fmla="*/ 8473770 w 12192000"/>
              <a:gd name="connsiteY148" fmla="*/ 638518 h 4547994"/>
              <a:gd name="connsiteX149" fmla="*/ 8503642 w 12192000"/>
              <a:gd name="connsiteY149" fmla="*/ 645164 h 4547994"/>
              <a:gd name="connsiteX150" fmla="*/ 8553701 w 12192000"/>
              <a:gd name="connsiteY150" fmla="*/ 655995 h 4547994"/>
              <a:gd name="connsiteX151" fmla="*/ 8590556 w 12192000"/>
              <a:gd name="connsiteY151" fmla="*/ 676192 h 4547994"/>
              <a:gd name="connsiteX152" fmla="*/ 8632638 w 12192000"/>
              <a:gd name="connsiteY152" fmla="*/ 680452 h 4547994"/>
              <a:gd name="connsiteX153" fmla="*/ 8643140 w 12192000"/>
              <a:gd name="connsiteY153" fmla="*/ 665787 h 4547994"/>
              <a:gd name="connsiteX154" fmla="*/ 8687917 w 12192000"/>
              <a:gd name="connsiteY154" fmla="*/ 675423 h 4547994"/>
              <a:gd name="connsiteX155" fmla="*/ 8755765 w 12192000"/>
              <a:gd name="connsiteY155" fmla="*/ 691758 h 4547994"/>
              <a:gd name="connsiteX156" fmla="*/ 8795085 w 12192000"/>
              <a:gd name="connsiteY156" fmla="*/ 697138 h 4547994"/>
              <a:gd name="connsiteX157" fmla="*/ 8902279 w 12192000"/>
              <a:gd name="connsiteY157" fmla="*/ 716221 h 4547994"/>
              <a:gd name="connsiteX158" fmla="*/ 9009490 w 12192000"/>
              <a:gd name="connsiteY158" fmla="*/ 738680 h 4547994"/>
              <a:gd name="connsiteX159" fmla="*/ 9072120 w 12192000"/>
              <a:gd name="connsiteY159" fmla="*/ 770875 h 4547994"/>
              <a:gd name="connsiteX160" fmla="*/ 9160343 w 12192000"/>
              <a:gd name="connsiteY160" fmla="*/ 787296 h 4547994"/>
              <a:gd name="connsiteX161" fmla="*/ 9174981 w 12192000"/>
              <a:gd name="connsiteY161" fmla="*/ 792812 h 4547994"/>
              <a:gd name="connsiteX162" fmla="*/ 9278987 w 12192000"/>
              <a:gd name="connsiteY162" fmla="*/ 818181 h 4547994"/>
              <a:gd name="connsiteX163" fmla="*/ 9400617 w 12192000"/>
              <a:gd name="connsiteY163" fmla="*/ 822067 h 4547994"/>
              <a:gd name="connsiteX164" fmla="*/ 9552261 w 12192000"/>
              <a:gd name="connsiteY164" fmla="*/ 893381 h 4547994"/>
              <a:gd name="connsiteX165" fmla="*/ 9822258 w 12192000"/>
              <a:gd name="connsiteY165" fmla="*/ 1002404 h 4547994"/>
              <a:gd name="connsiteX166" fmla="*/ 10113244 w 12192000"/>
              <a:gd name="connsiteY166" fmla="*/ 1045060 h 4547994"/>
              <a:gd name="connsiteX167" fmla="*/ 10189871 w 12192000"/>
              <a:gd name="connsiteY167" fmla="*/ 1037941 h 4547994"/>
              <a:gd name="connsiteX168" fmla="*/ 10414253 w 12192000"/>
              <a:gd name="connsiteY168" fmla="*/ 1023925 h 4547994"/>
              <a:gd name="connsiteX169" fmla="*/ 10642574 w 12192000"/>
              <a:gd name="connsiteY169" fmla="*/ 951418 h 4547994"/>
              <a:gd name="connsiteX170" fmla="*/ 10786007 w 12192000"/>
              <a:gd name="connsiteY170" fmla="*/ 939474 h 4547994"/>
              <a:gd name="connsiteX171" fmla="*/ 10854151 w 12192000"/>
              <a:gd name="connsiteY171" fmla="*/ 920714 h 4547994"/>
              <a:gd name="connsiteX172" fmla="*/ 10901354 w 12192000"/>
              <a:gd name="connsiteY172" fmla="*/ 919817 h 4547994"/>
              <a:gd name="connsiteX173" fmla="*/ 10929658 w 12192000"/>
              <a:gd name="connsiteY173" fmla="*/ 917634 h 4547994"/>
              <a:gd name="connsiteX174" fmla="*/ 10978685 w 12192000"/>
              <a:gd name="connsiteY174" fmla="*/ 886404 h 4547994"/>
              <a:gd name="connsiteX175" fmla="*/ 11163594 w 12192000"/>
              <a:gd name="connsiteY175" fmla="*/ 876641 h 4547994"/>
              <a:gd name="connsiteX176" fmla="*/ 11340142 w 12192000"/>
              <a:gd name="connsiteY176" fmla="*/ 908145 h 4547994"/>
              <a:gd name="connsiteX177" fmla="*/ 11603318 w 12192000"/>
              <a:gd name="connsiteY177" fmla="*/ 818676 h 4547994"/>
              <a:gd name="connsiteX178" fmla="*/ 11630282 w 12192000"/>
              <a:gd name="connsiteY178" fmla="*/ 811656 h 4547994"/>
              <a:gd name="connsiteX179" fmla="*/ 11776458 w 12192000"/>
              <a:gd name="connsiteY179" fmla="*/ 776884 h 4547994"/>
              <a:gd name="connsiteX180" fmla="*/ 12105816 w 12192000"/>
              <a:gd name="connsiteY180" fmla="*/ 760785 h 4547994"/>
              <a:gd name="connsiteX181" fmla="*/ 12192000 w 12192000"/>
              <a:gd name="connsiteY181" fmla="*/ 696820 h 4547994"/>
              <a:gd name="connsiteX182" fmla="*/ 12192000 w 12192000"/>
              <a:gd name="connsiteY182" fmla="*/ 4547994 h 4547994"/>
              <a:gd name="connsiteX183" fmla="*/ 0 w 12192000"/>
              <a:gd name="connsiteY183" fmla="*/ 4547994 h 4547994"/>
              <a:gd name="connsiteX184" fmla="*/ 0 w 12192000"/>
              <a:gd name="connsiteY184" fmla="*/ 541032 h 4547994"/>
              <a:gd name="connsiteX185" fmla="*/ 3948 w 12192000"/>
              <a:gd name="connsiteY185" fmla="*/ 539990 h 4547994"/>
              <a:gd name="connsiteX186" fmla="*/ 79987 w 12192000"/>
              <a:gd name="connsiteY186" fmla="*/ 526518 h 4547994"/>
              <a:gd name="connsiteX187" fmla="*/ 173247 w 12192000"/>
              <a:gd name="connsiteY187" fmla="*/ 478043 h 4547994"/>
              <a:gd name="connsiteX188" fmla="*/ 206877 w 12192000"/>
              <a:gd name="connsiteY188" fmla="*/ 473502 h 4547994"/>
              <a:gd name="connsiteX189" fmla="*/ 205655 w 12192000"/>
              <a:gd name="connsiteY189" fmla="*/ 464925 h 4547994"/>
              <a:gd name="connsiteX190" fmla="*/ 218147 w 12192000"/>
              <a:gd name="connsiteY190" fmla="*/ 464294 h 4547994"/>
              <a:gd name="connsiteX191" fmla="*/ 246031 w 12192000"/>
              <a:gd name="connsiteY191" fmla="*/ 464085 h 4547994"/>
              <a:gd name="connsiteX192" fmla="*/ 329529 w 12192000"/>
              <a:gd name="connsiteY192" fmla="*/ 461705 h 4547994"/>
              <a:gd name="connsiteX193" fmla="*/ 352311 w 12192000"/>
              <a:gd name="connsiteY193" fmla="*/ 445257 h 4547994"/>
              <a:gd name="connsiteX194" fmla="*/ 373861 w 12192000"/>
              <a:gd name="connsiteY194" fmla="*/ 444999 h 4547994"/>
              <a:gd name="connsiteX195" fmla="*/ 498838 w 12192000"/>
              <a:gd name="connsiteY195" fmla="*/ 422953 h 4547994"/>
              <a:gd name="connsiteX196" fmla="*/ 516021 w 12192000"/>
              <a:gd name="connsiteY196" fmla="*/ 421304 h 4547994"/>
              <a:gd name="connsiteX197" fmla="*/ 525327 w 12192000"/>
              <a:gd name="connsiteY197" fmla="*/ 413914 h 4547994"/>
              <a:gd name="connsiteX198" fmla="*/ 558651 w 12192000"/>
              <a:gd name="connsiteY198" fmla="*/ 412444 h 4547994"/>
              <a:gd name="connsiteX199" fmla="*/ 560193 w 12192000"/>
              <a:gd name="connsiteY199" fmla="*/ 408236 h 4547994"/>
              <a:gd name="connsiteX200" fmla="*/ 669729 w 12192000"/>
              <a:gd name="connsiteY200" fmla="*/ 372108 h 4547994"/>
              <a:gd name="connsiteX201" fmla="*/ 688496 w 12192000"/>
              <a:gd name="connsiteY201" fmla="*/ 366140 h 4547994"/>
              <a:gd name="connsiteX202" fmla="*/ 704711 w 12192000"/>
              <a:gd name="connsiteY202" fmla="*/ 367950 h 4547994"/>
              <a:gd name="connsiteX203" fmla="*/ 794485 w 12192000"/>
              <a:gd name="connsiteY203" fmla="*/ 362792 h 4547994"/>
              <a:gd name="connsiteX204" fmla="*/ 815839 w 12192000"/>
              <a:gd name="connsiteY204" fmla="*/ 365959 h 4547994"/>
              <a:gd name="connsiteX205" fmla="*/ 824819 w 12192000"/>
              <a:gd name="connsiteY205" fmla="*/ 372645 h 4547994"/>
              <a:gd name="connsiteX206" fmla="*/ 859579 w 12192000"/>
              <a:gd name="connsiteY206" fmla="*/ 360011 h 4547994"/>
              <a:gd name="connsiteX207" fmla="*/ 913213 w 12192000"/>
              <a:gd name="connsiteY207" fmla="*/ 351354 h 4547994"/>
              <a:gd name="connsiteX208" fmla="*/ 938704 w 12192000"/>
              <a:gd name="connsiteY208" fmla="*/ 345105 h 4547994"/>
              <a:gd name="connsiteX209" fmla="*/ 959272 w 12192000"/>
              <a:gd name="connsiteY209" fmla="*/ 348898 h 4547994"/>
              <a:gd name="connsiteX210" fmla="*/ 1076317 w 12192000"/>
              <a:gd name="connsiteY210" fmla="*/ 349860 h 4547994"/>
              <a:gd name="connsiteX211" fmla="*/ 1103231 w 12192000"/>
              <a:gd name="connsiteY211" fmla="*/ 355887 h 4547994"/>
              <a:gd name="connsiteX212" fmla="*/ 1115987 w 12192000"/>
              <a:gd name="connsiteY212" fmla="*/ 367901 h 4547994"/>
              <a:gd name="connsiteX213" fmla="*/ 1125983 w 12192000"/>
              <a:gd name="connsiteY213" fmla="*/ 363617 h 4547994"/>
              <a:gd name="connsiteX214" fmla="*/ 1196778 w 12192000"/>
              <a:gd name="connsiteY214" fmla="*/ 363190 h 4547994"/>
              <a:gd name="connsiteX215" fmla="*/ 1242961 w 12192000"/>
              <a:gd name="connsiteY215" fmla="*/ 361815 h 4547994"/>
              <a:gd name="connsiteX216" fmla="*/ 1245768 w 12192000"/>
              <a:gd name="connsiteY216" fmla="*/ 345321 h 4547994"/>
              <a:gd name="connsiteX217" fmla="*/ 1286892 w 12192000"/>
              <a:gd name="connsiteY217" fmla="*/ 339445 h 4547994"/>
              <a:gd name="connsiteX218" fmla="*/ 1330717 w 12192000"/>
              <a:gd name="connsiteY218" fmla="*/ 350033 h 4547994"/>
              <a:gd name="connsiteX219" fmla="*/ 1382372 w 12192000"/>
              <a:gd name="connsiteY219" fmla="*/ 348549 h 4547994"/>
              <a:gd name="connsiteX220" fmla="*/ 1413281 w 12192000"/>
              <a:gd name="connsiteY220" fmla="*/ 347841 h 4547994"/>
              <a:gd name="connsiteX221" fmla="*/ 1494404 w 12192000"/>
              <a:gd name="connsiteY221" fmla="*/ 332457 h 4547994"/>
              <a:gd name="connsiteX222" fmla="*/ 1626029 w 12192000"/>
              <a:gd name="connsiteY222" fmla="*/ 273963 h 4547994"/>
              <a:gd name="connsiteX223" fmla="*/ 1667354 w 12192000"/>
              <a:gd name="connsiteY223" fmla="*/ 265674 h 4547994"/>
              <a:gd name="connsiteX224" fmla="*/ 1674578 w 12192000"/>
              <a:gd name="connsiteY224" fmla="*/ 269047 h 4547994"/>
              <a:gd name="connsiteX225" fmla="*/ 1880316 w 12192000"/>
              <a:gd name="connsiteY225" fmla="*/ 233918 h 4547994"/>
              <a:gd name="connsiteX226" fmla="*/ 1917126 w 12192000"/>
              <a:gd name="connsiteY226" fmla="*/ 231861 h 4547994"/>
              <a:gd name="connsiteX227" fmla="*/ 1944692 w 12192000"/>
              <a:gd name="connsiteY227" fmla="*/ 233145 h 4547994"/>
              <a:gd name="connsiteX228" fmla="*/ 2010665 w 12192000"/>
              <a:gd name="connsiteY228" fmla="*/ 221444 h 4547994"/>
              <a:gd name="connsiteX229" fmla="*/ 2118270 w 12192000"/>
              <a:gd name="connsiteY229" fmla="*/ 195788 h 4547994"/>
              <a:gd name="connsiteX230" fmla="*/ 2141504 w 12192000"/>
              <a:gd name="connsiteY230" fmla="*/ 191735 h 4547994"/>
              <a:gd name="connsiteX231" fmla="*/ 2162752 w 12192000"/>
              <a:gd name="connsiteY231" fmla="*/ 193849 h 4547994"/>
              <a:gd name="connsiteX232" fmla="*/ 2168793 w 12192000"/>
              <a:gd name="connsiteY232" fmla="*/ 199218 h 4547994"/>
              <a:gd name="connsiteX233" fmla="*/ 2181778 w 12192000"/>
              <a:gd name="connsiteY233" fmla="*/ 197888 h 4547994"/>
              <a:gd name="connsiteX234" fmla="*/ 2185499 w 12192000"/>
              <a:gd name="connsiteY234" fmla="*/ 198705 h 4547994"/>
              <a:gd name="connsiteX235" fmla="*/ 2206566 w 12192000"/>
              <a:gd name="connsiteY235" fmla="*/ 202212 h 4547994"/>
              <a:gd name="connsiteX236" fmla="*/ 2244903 w 12192000"/>
              <a:gd name="connsiteY236" fmla="*/ 180640 h 4547994"/>
              <a:gd name="connsiteX237" fmla="*/ 2297531 w 12192000"/>
              <a:gd name="connsiteY237" fmla="*/ 178006 h 4547994"/>
              <a:gd name="connsiteX238" fmla="*/ 2488258 w 12192000"/>
              <a:gd name="connsiteY238" fmla="*/ 130785 h 4547994"/>
              <a:gd name="connsiteX239" fmla="*/ 2523236 w 12192000"/>
              <a:gd name="connsiteY239" fmla="*/ 147103 h 4547994"/>
              <a:gd name="connsiteX240" fmla="*/ 2603355 w 12192000"/>
              <a:gd name="connsiteY240" fmla="*/ 136160 h 4547994"/>
              <a:gd name="connsiteX241" fmla="*/ 2713319 w 12192000"/>
              <a:gd name="connsiteY241" fmla="*/ 76717 h 4547994"/>
              <a:gd name="connsiteX242" fmla="*/ 2860143 w 12192000"/>
              <a:gd name="connsiteY242" fmla="*/ 54642 h 4547994"/>
              <a:gd name="connsiteX243" fmla="*/ 2868320 w 12192000"/>
              <a:gd name="connsiteY243" fmla="*/ 43801 h 4547994"/>
              <a:gd name="connsiteX244" fmla="*/ 2880379 w 12192000"/>
              <a:gd name="connsiteY244" fmla="*/ 36408 h 4547994"/>
              <a:gd name="connsiteX245" fmla="*/ 2882710 w 12192000"/>
              <a:gd name="connsiteY245" fmla="*/ 36946 h 4547994"/>
              <a:gd name="connsiteX246" fmla="*/ 2899268 w 12192000"/>
              <a:gd name="connsiteY246" fmla="*/ 32641 h 4547994"/>
              <a:gd name="connsiteX247" fmla="*/ 2901185 w 12192000"/>
              <a:gd name="connsiteY247" fmla="*/ 28812 h 4547994"/>
              <a:gd name="connsiteX248" fmla="*/ 2912009 w 12192000"/>
              <a:gd name="connsiteY248" fmla="*/ 24953 h 4547994"/>
              <a:gd name="connsiteX249" fmla="*/ 2931895 w 12192000"/>
              <a:gd name="connsiteY249" fmla="*/ 14915 h 4547994"/>
              <a:gd name="connsiteX250" fmla="*/ 2936965 w 12192000"/>
              <a:gd name="connsiteY250" fmla="*/ 15321 h 4547994"/>
              <a:gd name="connsiteX251" fmla="*/ 2969058 w 12192000"/>
              <a:gd name="connsiteY251" fmla="*/ 3738 h 4547994"/>
              <a:gd name="connsiteX252" fmla="*/ 2970141 w 12192000"/>
              <a:gd name="connsiteY252" fmla="*/ 4663 h 4547994"/>
              <a:gd name="connsiteX253" fmla="*/ 2981985 w 12192000"/>
              <a:gd name="connsiteY253" fmla="*/ 6139 h 4547994"/>
              <a:gd name="connsiteX254" fmla="*/ 3003160 w 12192000"/>
              <a:gd name="connsiteY254" fmla="*/ 6483 h 4547994"/>
              <a:gd name="connsiteX255" fmla="*/ 3059919 w 12192000"/>
              <a:gd name="connsiteY255" fmla="*/ 20700 h 4547994"/>
              <a:gd name="connsiteX256" fmla="*/ 3093450 w 12192000"/>
              <a:gd name="connsiteY256" fmla="*/ 8745 h 4547994"/>
              <a:gd name="connsiteX257" fmla="*/ 3100564 w 12192000"/>
              <a:gd name="connsiteY257" fmla="*/ 6925 h 4547994"/>
              <a:gd name="connsiteX258" fmla="*/ 3100855 w 12192000"/>
              <a:gd name="connsiteY258" fmla="*/ 7132 h 4547994"/>
              <a:gd name="connsiteX0" fmla="*/ 3100855 w 12192000"/>
              <a:gd name="connsiteY0" fmla="*/ 7132 h 4547994"/>
              <a:gd name="connsiteX1" fmla="*/ 3133085 w 12192000"/>
              <a:gd name="connsiteY1" fmla="*/ 473 h 4547994"/>
              <a:gd name="connsiteX2" fmla="*/ 3287078 w 12192000"/>
              <a:gd name="connsiteY2" fmla="*/ 28156 h 4547994"/>
              <a:gd name="connsiteX3" fmla="*/ 3386448 w 12192000"/>
              <a:gd name="connsiteY3" fmla="*/ 30943 h 4547994"/>
              <a:gd name="connsiteX4" fmla="*/ 3422427 w 12192000"/>
              <a:gd name="connsiteY4" fmla="*/ 30373 h 4547994"/>
              <a:gd name="connsiteX5" fmla="*/ 3486559 w 12192000"/>
              <a:gd name="connsiteY5" fmla="*/ 36320 h 4547994"/>
              <a:gd name="connsiteX6" fmla="*/ 3515932 w 12192000"/>
              <a:gd name="connsiteY6" fmla="*/ 43360 h 4547994"/>
              <a:gd name="connsiteX7" fmla="*/ 3517220 w 12192000"/>
              <a:gd name="connsiteY7" fmla="*/ 42927 h 4547994"/>
              <a:gd name="connsiteX8" fmla="*/ 3519845 w 12192000"/>
              <a:gd name="connsiteY8" fmla="*/ 45957 h 4547994"/>
              <a:gd name="connsiteX9" fmla="*/ 3525279 w 12192000"/>
              <a:gd name="connsiteY9" fmla="*/ 47361 h 4547994"/>
              <a:gd name="connsiteX10" fmla="*/ 3540113 w 12192000"/>
              <a:gd name="connsiteY10" fmla="*/ 46457 h 4547994"/>
              <a:gd name="connsiteX11" fmla="*/ 3545692 w 12192000"/>
              <a:gd name="connsiteY11" fmla="*/ 45336 h 4547994"/>
              <a:gd name="connsiteX12" fmla="*/ 3553854 w 12192000"/>
              <a:gd name="connsiteY12" fmla="*/ 45357 h 4547994"/>
              <a:gd name="connsiteX13" fmla="*/ 3554058 w 12192000"/>
              <a:gd name="connsiteY13" fmla="*/ 45606 h 4547994"/>
              <a:gd name="connsiteX14" fmla="*/ 3561703 w 12192000"/>
              <a:gd name="connsiteY14" fmla="*/ 45141 h 4547994"/>
              <a:gd name="connsiteX15" fmla="*/ 3599112 w 12192000"/>
              <a:gd name="connsiteY15" fmla="*/ 39716 h 4547994"/>
              <a:gd name="connsiteX16" fmla="*/ 3648544 w 12192000"/>
              <a:gd name="connsiteY16" fmla="*/ 63431 h 4547994"/>
              <a:gd name="connsiteX17" fmla="*/ 3668987 w 12192000"/>
              <a:gd name="connsiteY17" fmla="*/ 67542 h 4547994"/>
              <a:gd name="connsiteX18" fmla="*/ 3679906 w 12192000"/>
              <a:gd name="connsiteY18" fmla="*/ 71066 h 4547994"/>
              <a:gd name="connsiteX19" fmla="*/ 3680583 w 12192000"/>
              <a:gd name="connsiteY19" fmla="*/ 72144 h 4547994"/>
              <a:gd name="connsiteX20" fmla="*/ 3716448 w 12192000"/>
              <a:gd name="connsiteY20" fmla="*/ 66818 h 4547994"/>
              <a:gd name="connsiteX21" fmla="*/ 3721210 w 12192000"/>
              <a:gd name="connsiteY21" fmla="*/ 68113 h 4547994"/>
              <a:gd name="connsiteX22" fmla="*/ 3744585 w 12192000"/>
              <a:gd name="connsiteY22" fmla="*/ 62080 h 4547994"/>
              <a:gd name="connsiteX23" fmla="*/ 3756664 w 12192000"/>
              <a:gd name="connsiteY23" fmla="*/ 60331 h 4547994"/>
              <a:gd name="connsiteX24" fmla="*/ 3760076 w 12192000"/>
              <a:gd name="connsiteY24" fmla="*/ 57018 h 4547994"/>
              <a:gd name="connsiteX25" fmla="*/ 3777900 w 12192000"/>
              <a:gd name="connsiteY25" fmla="*/ 55865 h 4547994"/>
              <a:gd name="connsiteX26" fmla="*/ 3779950 w 12192000"/>
              <a:gd name="connsiteY26" fmla="*/ 56796 h 4547994"/>
              <a:gd name="connsiteX27" fmla="*/ 3794650 w 12192000"/>
              <a:gd name="connsiteY27" fmla="*/ 51891 h 4547994"/>
              <a:gd name="connsiteX28" fmla="*/ 3806969 w 12192000"/>
              <a:gd name="connsiteY28" fmla="*/ 43003 h 4547994"/>
              <a:gd name="connsiteX29" fmla="*/ 3958577 w 12192000"/>
              <a:gd name="connsiteY29" fmla="*/ 48157 h 4547994"/>
              <a:gd name="connsiteX30" fmla="*/ 4089430 w 12192000"/>
              <a:gd name="connsiteY30" fmla="*/ 11051 h 4547994"/>
              <a:gd name="connsiteX31" fmla="*/ 4171715 w 12192000"/>
              <a:gd name="connsiteY31" fmla="*/ 14917 h 4547994"/>
              <a:gd name="connsiteX32" fmla="*/ 4199128 w 12192000"/>
              <a:gd name="connsiteY32" fmla="*/ 36745 h 4547994"/>
              <a:gd name="connsiteX33" fmla="*/ 4403546 w 12192000"/>
              <a:gd name="connsiteY33" fmla="*/ 25734 h 4547994"/>
              <a:gd name="connsiteX34" fmla="*/ 4455762 w 12192000"/>
              <a:gd name="connsiteY34" fmla="*/ 32622 h 4547994"/>
              <a:gd name="connsiteX35" fmla="*/ 4501720 w 12192000"/>
              <a:gd name="connsiteY35" fmla="*/ 18875 h 4547994"/>
              <a:gd name="connsiteX36" fmla="*/ 4520780 w 12192000"/>
              <a:gd name="connsiteY36" fmla="*/ 25988 h 4547994"/>
              <a:gd name="connsiteX37" fmla="*/ 4524071 w 12192000"/>
              <a:gd name="connsiteY37" fmla="*/ 27433 h 4547994"/>
              <a:gd name="connsiteX38" fmla="*/ 4537225 w 12192000"/>
              <a:gd name="connsiteY38" fmla="*/ 28480 h 4547994"/>
              <a:gd name="connsiteX39" fmla="*/ 4540932 w 12192000"/>
              <a:gd name="connsiteY39" fmla="*/ 34689 h 4547994"/>
              <a:gd name="connsiteX40" fmla="*/ 4560732 w 12192000"/>
              <a:gd name="connsiteY40" fmla="*/ 40504 h 4547994"/>
              <a:gd name="connsiteX41" fmla="*/ 4584946 w 12192000"/>
              <a:gd name="connsiteY41" fmla="*/ 40784 h 4547994"/>
              <a:gd name="connsiteX42" fmla="*/ 4670972 w 12192000"/>
              <a:gd name="connsiteY42" fmla="*/ 42425 h 4547994"/>
              <a:gd name="connsiteX43" fmla="*/ 4685002 w 12192000"/>
              <a:gd name="connsiteY43" fmla="*/ 39071 h 4547994"/>
              <a:gd name="connsiteX44" fmla="*/ 4730794 w 12192000"/>
              <a:gd name="connsiteY44" fmla="*/ 44664 h 4547994"/>
              <a:gd name="connsiteX45" fmla="*/ 4771603 w 12192000"/>
              <a:gd name="connsiteY45" fmla="*/ 45922 h 4547994"/>
              <a:gd name="connsiteX46" fmla="*/ 4798044 w 12192000"/>
              <a:gd name="connsiteY46" fmla="*/ 43254 h 4547994"/>
              <a:gd name="connsiteX47" fmla="*/ 4804975 w 12192000"/>
              <a:gd name="connsiteY47" fmla="*/ 45465 h 4547994"/>
              <a:gd name="connsiteX48" fmla="*/ 4831600 w 12192000"/>
              <a:gd name="connsiteY48" fmla="*/ 46891 h 4547994"/>
              <a:gd name="connsiteX49" fmla="*/ 4845162 w 12192000"/>
              <a:gd name="connsiteY49" fmla="*/ 43614 h 4547994"/>
              <a:gd name="connsiteX50" fmla="*/ 4858548 w 12192000"/>
              <a:gd name="connsiteY50" fmla="*/ 51160 h 4547994"/>
              <a:gd name="connsiteX51" fmla="*/ 4861820 w 12192000"/>
              <a:gd name="connsiteY51" fmla="*/ 56690 h 4547994"/>
              <a:gd name="connsiteX52" fmla="*/ 4880767 w 12192000"/>
              <a:gd name="connsiteY52" fmla="*/ 54207 h 4547994"/>
              <a:gd name="connsiteX53" fmla="*/ 4896300 w 12192000"/>
              <a:gd name="connsiteY53" fmla="*/ 59611 h 4547994"/>
              <a:gd name="connsiteX54" fmla="*/ 4909841 w 12192000"/>
              <a:gd name="connsiteY54" fmla="*/ 56078 h 4547994"/>
              <a:gd name="connsiteX55" fmla="*/ 4915461 w 12192000"/>
              <a:gd name="connsiteY55" fmla="*/ 56874 h 4547994"/>
              <a:gd name="connsiteX56" fmla="*/ 4929430 w 12192000"/>
              <a:gd name="connsiteY56" fmla="*/ 59548 h 4547994"/>
              <a:gd name="connsiteX57" fmla="*/ 4953531 w 12192000"/>
              <a:gd name="connsiteY57" fmla="*/ 65490 h 4547994"/>
              <a:gd name="connsiteX58" fmla="*/ 4961050 w 12192000"/>
              <a:gd name="connsiteY58" fmla="*/ 66317 h 4547994"/>
              <a:gd name="connsiteX59" fmla="*/ 4977419 w 12192000"/>
              <a:gd name="connsiteY59" fmla="*/ 75404 h 4547994"/>
              <a:gd name="connsiteX60" fmla="*/ 5009106 w 12192000"/>
              <a:gd name="connsiteY60" fmla="*/ 83174 h 4547994"/>
              <a:gd name="connsiteX61" fmla="*/ 5064895 w 12192000"/>
              <a:gd name="connsiteY61" fmla="*/ 110288 h 4547994"/>
              <a:gd name="connsiteX62" fmla="*/ 5097688 w 12192000"/>
              <a:gd name="connsiteY62" fmla="*/ 123226 h 4547994"/>
              <a:gd name="connsiteX63" fmla="*/ 5119875 w 12192000"/>
              <a:gd name="connsiteY63" fmla="*/ 135151 h 4547994"/>
              <a:gd name="connsiteX64" fmla="*/ 5185360 w 12192000"/>
              <a:gd name="connsiteY64" fmla="*/ 151993 h 4547994"/>
              <a:gd name="connsiteX65" fmla="*/ 5297679 w 12192000"/>
              <a:gd name="connsiteY65" fmla="*/ 174259 h 4547994"/>
              <a:gd name="connsiteX66" fmla="*/ 5320681 w 12192000"/>
              <a:gd name="connsiteY66" fmla="*/ 180242 h 4547994"/>
              <a:gd name="connsiteX67" fmla="*/ 5336842 w 12192000"/>
              <a:gd name="connsiteY67" fmla="*/ 190326 h 4547994"/>
              <a:gd name="connsiteX68" fmla="*/ 5337444 w 12192000"/>
              <a:gd name="connsiteY68" fmla="*/ 196971 h 4547994"/>
              <a:gd name="connsiteX69" fmla="*/ 5349516 w 12192000"/>
              <a:gd name="connsiteY69" fmla="*/ 201055 h 4547994"/>
              <a:gd name="connsiteX70" fmla="*/ 5351972 w 12192000"/>
              <a:gd name="connsiteY70" fmla="*/ 203173 h 4547994"/>
              <a:gd name="connsiteX71" fmla="*/ 5366814 w 12192000"/>
              <a:gd name="connsiteY71" fmla="*/ 214289 h 4547994"/>
              <a:gd name="connsiteX72" fmla="*/ 5417244 w 12192000"/>
              <a:gd name="connsiteY72" fmla="*/ 212377 h 4547994"/>
              <a:gd name="connsiteX73" fmla="*/ 5463870 w 12192000"/>
              <a:gd name="connsiteY73" fmla="*/ 231118 h 4547994"/>
              <a:gd name="connsiteX74" fmla="*/ 5664412 w 12192000"/>
              <a:gd name="connsiteY74" fmla="*/ 269198 h 4547994"/>
              <a:gd name="connsiteX75" fmla="*/ 5680257 w 12192000"/>
              <a:gd name="connsiteY75" fmla="*/ 295963 h 4547994"/>
              <a:gd name="connsiteX76" fmla="*/ 5757046 w 12192000"/>
              <a:gd name="connsiteY76" fmla="*/ 319003 h 4547994"/>
              <a:gd name="connsiteX77" fmla="*/ 5899668 w 12192000"/>
              <a:gd name="connsiteY77" fmla="*/ 315446 h 4547994"/>
              <a:gd name="connsiteX78" fmla="*/ 6042086 w 12192000"/>
              <a:gd name="connsiteY78" fmla="*/ 356068 h 4547994"/>
              <a:gd name="connsiteX79" fmla="*/ 6058069 w 12192000"/>
              <a:gd name="connsiteY79" fmla="*/ 350720 h 4547994"/>
              <a:gd name="connsiteX80" fmla="*/ 6074444 w 12192000"/>
              <a:gd name="connsiteY80" fmla="*/ 349638 h 4547994"/>
              <a:gd name="connsiteX81" fmla="*/ 6075959 w 12192000"/>
              <a:gd name="connsiteY81" fmla="*/ 350985 h 4547994"/>
              <a:gd name="connsiteX82" fmla="*/ 6093540 w 12192000"/>
              <a:gd name="connsiteY82" fmla="*/ 354126 h 4547994"/>
              <a:gd name="connsiteX83" fmla="*/ 6098369 w 12192000"/>
              <a:gd name="connsiteY83" fmla="*/ 351855 h 4547994"/>
              <a:gd name="connsiteX84" fmla="*/ 6110738 w 12192000"/>
              <a:gd name="connsiteY84" fmla="*/ 353083 h 4547994"/>
              <a:gd name="connsiteX85" fmla="*/ 6135933 w 12192000"/>
              <a:gd name="connsiteY85" fmla="*/ 353002 h 4547994"/>
              <a:gd name="connsiteX86" fmla="*/ 6139871 w 12192000"/>
              <a:gd name="connsiteY86" fmla="*/ 355330 h 4547994"/>
              <a:gd name="connsiteX87" fmla="*/ 6176662 w 12192000"/>
              <a:gd name="connsiteY87" fmla="*/ 358858 h 4547994"/>
              <a:gd name="connsiteX88" fmla="*/ 6176801 w 12192000"/>
              <a:gd name="connsiteY88" fmla="*/ 360020 h 4547994"/>
              <a:gd name="connsiteX89" fmla="*/ 6185563 w 12192000"/>
              <a:gd name="connsiteY89" fmla="*/ 365875 h 4547994"/>
              <a:gd name="connsiteX90" fmla="*/ 6203148 w 12192000"/>
              <a:gd name="connsiteY90" fmla="*/ 374528 h 4547994"/>
              <a:gd name="connsiteX91" fmla="*/ 6239136 w 12192000"/>
              <a:gd name="connsiteY91" fmla="*/ 408248 h 4547994"/>
              <a:gd name="connsiteX92" fmla="*/ 6277452 w 12192000"/>
              <a:gd name="connsiteY92" fmla="*/ 412050 h 4547994"/>
              <a:gd name="connsiteX93" fmla="*/ 6284979 w 12192000"/>
              <a:gd name="connsiteY93" fmla="*/ 413424 h 4547994"/>
              <a:gd name="connsiteX94" fmla="*/ 6285055 w 12192000"/>
              <a:gd name="connsiteY94" fmla="*/ 413703 h 4547994"/>
              <a:gd name="connsiteX95" fmla="*/ 6292844 w 12192000"/>
              <a:gd name="connsiteY95" fmla="*/ 415653 h 4547994"/>
              <a:gd name="connsiteX96" fmla="*/ 6298705 w 12192000"/>
              <a:gd name="connsiteY96" fmla="*/ 415929 h 4547994"/>
              <a:gd name="connsiteX97" fmla="*/ 6313308 w 12192000"/>
              <a:gd name="connsiteY97" fmla="*/ 418594 h 4547994"/>
              <a:gd name="connsiteX98" fmla="*/ 6317834 w 12192000"/>
              <a:gd name="connsiteY98" fmla="*/ 421183 h 4547994"/>
              <a:gd name="connsiteX99" fmla="*/ 6318907 w 12192000"/>
              <a:gd name="connsiteY99" fmla="*/ 424620 h 4547994"/>
              <a:gd name="connsiteX100" fmla="*/ 6320341 w 12192000"/>
              <a:gd name="connsiteY100" fmla="*/ 424522 h 4547994"/>
              <a:gd name="connsiteX101" fmla="*/ 6345071 w 12192000"/>
              <a:gd name="connsiteY101" fmla="*/ 438005 h 4547994"/>
              <a:gd name="connsiteX102" fmla="*/ 6403531 w 12192000"/>
              <a:gd name="connsiteY102" fmla="*/ 458690 h 4547994"/>
              <a:gd name="connsiteX103" fmla="*/ 6438176 w 12192000"/>
              <a:gd name="connsiteY103" fmla="*/ 466664 h 4547994"/>
              <a:gd name="connsiteX104" fmla="*/ 6531805 w 12192000"/>
              <a:gd name="connsiteY104" fmla="*/ 492740 h 4547994"/>
              <a:gd name="connsiteX105" fmla="*/ 6624812 w 12192000"/>
              <a:gd name="connsiteY105" fmla="*/ 522133 h 4547994"/>
              <a:gd name="connsiteX106" fmla="*/ 6665821 w 12192000"/>
              <a:gd name="connsiteY106" fmla="*/ 554860 h 4547994"/>
              <a:gd name="connsiteX107" fmla="*/ 6671133 w 12192000"/>
              <a:gd name="connsiteY107" fmla="*/ 556587 h 4547994"/>
              <a:gd name="connsiteX108" fmla="*/ 6685990 w 12192000"/>
              <a:gd name="connsiteY108" fmla="*/ 556569 h 4547994"/>
              <a:gd name="connsiteX109" fmla="*/ 6691636 w 12192000"/>
              <a:gd name="connsiteY109" fmla="*/ 555782 h 4547994"/>
              <a:gd name="connsiteX110" fmla="*/ 6699772 w 12192000"/>
              <a:gd name="connsiteY110" fmla="*/ 556290 h 4547994"/>
              <a:gd name="connsiteX111" fmla="*/ 6699955 w 12192000"/>
              <a:gd name="connsiteY111" fmla="*/ 556551 h 4547994"/>
              <a:gd name="connsiteX112" fmla="*/ 6707613 w 12192000"/>
              <a:gd name="connsiteY112" fmla="*/ 556542 h 4547994"/>
              <a:gd name="connsiteX113" fmla="*/ 6745320 w 12192000"/>
              <a:gd name="connsiteY113" fmla="*/ 553355 h 4547994"/>
              <a:gd name="connsiteX114" fmla="*/ 6792811 w 12192000"/>
              <a:gd name="connsiteY114" fmla="*/ 579983 h 4547994"/>
              <a:gd name="connsiteX115" fmla="*/ 6812882 w 12192000"/>
              <a:gd name="connsiteY115" fmla="*/ 585308 h 4547994"/>
              <a:gd name="connsiteX116" fmla="*/ 6823500 w 12192000"/>
              <a:gd name="connsiteY116" fmla="*/ 589478 h 4547994"/>
              <a:gd name="connsiteX117" fmla="*/ 6824098 w 12192000"/>
              <a:gd name="connsiteY117" fmla="*/ 590594 h 4547994"/>
              <a:gd name="connsiteX118" fmla="*/ 6860252 w 12192000"/>
              <a:gd name="connsiteY118" fmla="*/ 587415 h 4547994"/>
              <a:gd name="connsiteX119" fmla="*/ 6864904 w 12192000"/>
              <a:gd name="connsiteY119" fmla="*/ 588992 h 4547994"/>
              <a:gd name="connsiteX120" fmla="*/ 6888662 w 12192000"/>
              <a:gd name="connsiteY120" fmla="*/ 584362 h 4547994"/>
              <a:gd name="connsiteX121" fmla="*/ 6900835 w 12192000"/>
              <a:gd name="connsiteY121" fmla="*/ 583334 h 4547994"/>
              <a:gd name="connsiteX122" fmla="*/ 6904484 w 12192000"/>
              <a:gd name="connsiteY122" fmla="*/ 580230 h 4547994"/>
              <a:gd name="connsiteX123" fmla="*/ 6922346 w 12192000"/>
              <a:gd name="connsiteY123" fmla="*/ 580142 h 4547994"/>
              <a:gd name="connsiteX124" fmla="*/ 6924318 w 12192000"/>
              <a:gd name="connsiteY124" fmla="*/ 581192 h 4547994"/>
              <a:gd name="connsiteX125" fmla="*/ 6939344 w 12192000"/>
              <a:gd name="connsiteY125" fmla="*/ 577172 h 4547994"/>
              <a:gd name="connsiteX126" fmla="*/ 6952296 w 12192000"/>
              <a:gd name="connsiteY126" fmla="*/ 569030 h 4547994"/>
              <a:gd name="connsiteX127" fmla="*/ 7103052 w 12192000"/>
              <a:gd name="connsiteY127" fmla="*/ 583217 h 4547994"/>
              <a:gd name="connsiteX128" fmla="*/ 7236304 w 12192000"/>
              <a:gd name="connsiteY128" fmla="*/ 553966 h 4547994"/>
              <a:gd name="connsiteX129" fmla="*/ 7318047 w 12192000"/>
              <a:gd name="connsiteY129" fmla="*/ 562732 h 4547994"/>
              <a:gd name="connsiteX130" fmla="*/ 7343733 w 12192000"/>
              <a:gd name="connsiteY130" fmla="*/ 586164 h 4547994"/>
              <a:gd name="connsiteX131" fmla="*/ 7548358 w 12192000"/>
              <a:gd name="connsiteY131" fmla="*/ 587358 h 4547994"/>
              <a:gd name="connsiteX132" fmla="*/ 7599893 w 12192000"/>
              <a:gd name="connsiteY132" fmla="*/ 597349 h 4547994"/>
              <a:gd name="connsiteX133" fmla="*/ 7646750 w 12192000"/>
              <a:gd name="connsiteY133" fmla="*/ 586363 h 4547994"/>
              <a:gd name="connsiteX134" fmla="*/ 7665217 w 12192000"/>
              <a:gd name="connsiteY134" fmla="*/ 594602 h 4547994"/>
              <a:gd name="connsiteX135" fmla="*/ 7668385 w 12192000"/>
              <a:gd name="connsiteY135" fmla="*/ 596239 h 4547994"/>
              <a:gd name="connsiteX136" fmla="*/ 7681420 w 12192000"/>
              <a:gd name="connsiteY136" fmla="*/ 598071 h 4547994"/>
              <a:gd name="connsiteX137" fmla="*/ 7684651 w 12192000"/>
              <a:gd name="connsiteY137" fmla="*/ 604490 h 4547994"/>
              <a:gd name="connsiteX138" fmla="*/ 7843050 w 12192000"/>
              <a:gd name="connsiteY138" fmla="*/ 614791 h 4547994"/>
              <a:gd name="connsiteX139" fmla="*/ 7911637 w 12192000"/>
              <a:gd name="connsiteY139" fmla="*/ 619509 h 4547994"/>
              <a:gd name="connsiteX140" fmla="*/ 7937365 w 12192000"/>
              <a:gd name="connsiteY140" fmla="*/ 627218 h 4547994"/>
              <a:gd name="connsiteX141" fmla="*/ 8037057 w 12192000"/>
              <a:gd name="connsiteY141" fmla="*/ 650565 h 4547994"/>
              <a:gd name="connsiteX142" fmla="*/ 8122868 w 12192000"/>
              <a:gd name="connsiteY142" fmla="*/ 664847 h 4547994"/>
              <a:gd name="connsiteX143" fmla="*/ 8186750 w 12192000"/>
              <a:gd name="connsiteY143" fmla="*/ 649985 h 4547994"/>
              <a:gd name="connsiteX144" fmla="*/ 8192054 w 12192000"/>
              <a:gd name="connsiteY144" fmla="*/ 654827 h 4547994"/>
              <a:gd name="connsiteX145" fmla="*/ 8235470 w 12192000"/>
              <a:gd name="connsiteY145" fmla="*/ 656891 h 4547994"/>
              <a:gd name="connsiteX146" fmla="*/ 8388968 w 12192000"/>
              <a:gd name="connsiteY146" fmla="*/ 633642 h 4547994"/>
              <a:gd name="connsiteX147" fmla="*/ 8473770 w 12192000"/>
              <a:gd name="connsiteY147" fmla="*/ 638518 h 4547994"/>
              <a:gd name="connsiteX148" fmla="*/ 8503642 w 12192000"/>
              <a:gd name="connsiteY148" fmla="*/ 645164 h 4547994"/>
              <a:gd name="connsiteX149" fmla="*/ 8553701 w 12192000"/>
              <a:gd name="connsiteY149" fmla="*/ 655995 h 4547994"/>
              <a:gd name="connsiteX150" fmla="*/ 8590556 w 12192000"/>
              <a:gd name="connsiteY150" fmla="*/ 676192 h 4547994"/>
              <a:gd name="connsiteX151" fmla="*/ 8632638 w 12192000"/>
              <a:gd name="connsiteY151" fmla="*/ 680452 h 4547994"/>
              <a:gd name="connsiteX152" fmla="*/ 8643140 w 12192000"/>
              <a:gd name="connsiteY152" fmla="*/ 665787 h 4547994"/>
              <a:gd name="connsiteX153" fmla="*/ 8687917 w 12192000"/>
              <a:gd name="connsiteY153" fmla="*/ 675423 h 4547994"/>
              <a:gd name="connsiteX154" fmla="*/ 8755765 w 12192000"/>
              <a:gd name="connsiteY154" fmla="*/ 691758 h 4547994"/>
              <a:gd name="connsiteX155" fmla="*/ 8795085 w 12192000"/>
              <a:gd name="connsiteY155" fmla="*/ 697138 h 4547994"/>
              <a:gd name="connsiteX156" fmla="*/ 8902279 w 12192000"/>
              <a:gd name="connsiteY156" fmla="*/ 716221 h 4547994"/>
              <a:gd name="connsiteX157" fmla="*/ 9009490 w 12192000"/>
              <a:gd name="connsiteY157" fmla="*/ 738680 h 4547994"/>
              <a:gd name="connsiteX158" fmla="*/ 9072120 w 12192000"/>
              <a:gd name="connsiteY158" fmla="*/ 770875 h 4547994"/>
              <a:gd name="connsiteX159" fmla="*/ 9160343 w 12192000"/>
              <a:gd name="connsiteY159" fmla="*/ 787296 h 4547994"/>
              <a:gd name="connsiteX160" fmla="*/ 9174981 w 12192000"/>
              <a:gd name="connsiteY160" fmla="*/ 792812 h 4547994"/>
              <a:gd name="connsiteX161" fmla="*/ 9278987 w 12192000"/>
              <a:gd name="connsiteY161" fmla="*/ 818181 h 4547994"/>
              <a:gd name="connsiteX162" fmla="*/ 9400617 w 12192000"/>
              <a:gd name="connsiteY162" fmla="*/ 822067 h 4547994"/>
              <a:gd name="connsiteX163" fmla="*/ 9552261 w 12192000"/>
              <a:gd name="connsiteY163" fmla="*/ 893381 h 4547994"/>
              <a:gd name="connsiteX164" fmla="*/ 9822258 w 12192000"/>
              <a:gd name="connsiteY164" fmla="*/ 1002404 h 4547994"/>
              <a:gd name="connsiteX165" fmla="*/ 10113244 w 12192000"/>
              <a:gd name="connsiteY165" fmla="*/ 1045060 h 4547994"/>
              <a:gd name="connsiteX166" fmla="*/ 10189871 w 12192000"/>
              <a:gd name="connsiteY166" fmla="*/ 1037941 h 4547994"/>
              <a:gd name="connsiteX167" fmla="*/ 10414253 w 12192000"/>
              <a:gd name="connsiteY167" fmla="*/ 1023925 h 4547994"/>
              <a:gd name="connsiteX168" fmla="*/ 10642574 w 12192000"/>
              <a:gd name="connsiteY168" fmla="*/ 951418 h 4547994"/>
              <a:gd name="connsiteX169" fmla="*/ 10786007 w 12192000"/>
              <a:gd name="connsiteY169" fmla="*/ 939474 h 4547994"/>
              <a:gd name="connsiteX170" fmla="*/ 10854151 w 12192000"/>
              <a:gd name="connsiteY170" fmla="*/ 920714 h 4547994"/>
              <a:gd name="connsiteX171" fmla="*/ 10901354 w 12192000"/>
              <a:gd name="connsiteY171" fmla="*/ 919817 h 4547994"/>
              <a:gd name="connsiteX172" fmla="*/ 10929658 w 12192000"/>
              <a:gd name="connsiteY172" fmla="*/ 917634 h 4547994"/>
              <a:gd name="connsiteX173" fmla="*/ 10978685 w 12192000"/>
              <a:gd name="connsiteY173" fmla="*/ 886404 h 4547994"/>
              <a:gd name="connsiteX174" fmla="*/ 11163594 w 12192000"/>
              <a:gd name="connsiteY174" fmla="*/ 876641 h 4547994"/>
              <a:gd name="connsiteX175" fmla="*/ 11340142 w 12192000"/>
              <a:gd name="connsiteY175" fmla="*/ 908145 h 4547994"/>
              <a:gd name="connsiteX176" fmla="*/ 11603318 w 12192000"/>
              <a:gd name="connsiteY176" fmla="*/ 818676 h 4547994"/>
              <a:gd name="connsiteX177" fmla="*/ 11630282 w 12192000"/>
              <a:gd name="connsiteY177" fmla="*/ 811656 h 4547994"/>
              <a:gd name="connsiteX178" fmla="*/ 11776458 w 12192000"/>
              <a:gd name="connsiteY178" fmla="*/ 776884 h 4547994"/>
              <a:gd name="connsiteX179" fmla="*/ 12105816 w 12192000"/>
              <a:gd name="connsiteY179" fmla="*/ 760785 h 4547994"/>
              <a:gd name="connsiteX180" fmla="*/ 12192000 w 12192000"/>
              <a:gd name="connsiteY180" fmla="*/ 696820 h 4547994"/>
              <a:gd name="connsiteX181" fmla="*/ 12192000 w 12192000"/>
              <a:gd name="connsiteY181" fmla="*/ 4547994 h 4547994"/>
              <a:gd name="connsiteX182" fmla="*/ 0 w 12192000"/>
              <a:gd name="connsiteY182" fmla="*/ 4547994 h 4547994"/>
              <a:gd name="connsiteX183" fmla="*/ 0 w 12192000"/>
              <a:gd name="connsiteY183" fmla="*/ 541032 h 4547994"/>
              <a:gd name="connsiteX184" fmla="*/ 3948 w 12192000"/>
              <a:gd name="connsiteY184" fmla="*/ 539990 h 4547994"/>
              <a:gd name="connsiteX185" fmla="*/ 79987 w 12192000"/>
              <a:gd name="connsiteY185" fmla="*/ 526518 h 4547994"/>
              <a:gd name="connsiteX186" fmla="*/ 173247 w 12192000"/>
              <a:gd name="connsiteY186" fmla="*/ 478043 h 4547994"/>
              <a:gd name="connsiteX187" fmla="*/ 206877 w 12192000"/>
              <a:gd name="connsiteY187" fmla="*/ 473502 h 4547994"/>
              <a:gd name="connsiteX188" fmla="*/ 205655 w 12192000"/>
              <a:gd name="connsiteY188" fmla="*/ 464925 h 4547994"/>
              <a:gd name="connsiteX189" fmla="*/ 218147 w 12192000"/>
              <a:gd name="connsiteY189" fmla="*/ 464294 h 4547994"/>
              <a:gd name="connsiteX190" fmla="*/ 246031 w 12192000"/>
              <a:gd name="connsiteY190" fmla="*/ 464085 h 4547994"/>
              <a:gd name="connsiteX191" fmla="*/ 329529 w 12192000"/>
              <a:gd name="connsiteY191" fmla="*/ 461705 h 4547994"/>
              <a:gd name="connsiteX192" fmla="*/ 352311 w 12192000"/>
              <a:gd name="connsiteY192" fmla="*/ 445257 h 4547994"/>
              <a:gd name="connsiteX193" fmla="*/ 373861 w 12192000"/>
              <a:gd name="connsiteY193" fmla="*/ 444999 h 4547994"/>
              <a:gd name="connsiteX194" fmla="*/ 498838 w 12192000"/>
              <a:gd name="connsiteY194" fmla="*/ 422953 h 4547994"/>
              <a:gd name="connsiteX195" fmla="*/ 516021 w 12192000"/>
              <a:gd name="connsiteY195" fmla="*/ 421304 h 4547994"/>
              <a:gd name="connsiteX196" fmla="*/ 525327 w 12192000"/>
              <a:gd name="connsiteY196" fmla="*/ 413914 h 4547994"/>
              <a:gd name="connsiteX197" fmla="*/ 558651 w 12192000"/>
              <a:gd name="connsiteY197" fmla="*/ 412444 h 4547994"/>
              <a:gd name="connsiteX198" fmla="*/ 560193 w 12192000"/>
              <a:gd name="connsiteY198" fmla="*/ 408236 h 4547994"/>
              <a:gd name="connsiteX199" fmla="*/ 669729 w 12192000"/>
              <a:gd name="connsiteY199" fmla="*/ 372108 h 4547994"/>
              <a:gd name="connsiteX200" fmla="*/ 688496 w 12192000"/>
              <a:gd name="connsiteY200" fmla="*/ 366140 h 4547994"/>
              <a:gd name="connsiteX201" fmla="*/ 704711 w 12192000"/>
              <a:gd name="connsiteY201" fmla="*/ 367950 h 4547994"/>
              <a:gd name="connsiteX202" fmla="*/ 794485 w 12192000"/>
              <a:gd name="connsiteY202" fmla="*/ 362792 h 4547994"/>
              <a:gd name="connsiteX203" fmla="*/ 815839 w 12192000"/>
              <a:gd name="connsiteY203" fmla="*/ 365959 h 4547994"/>
              <a:gd name="connsiteX204" fmla="*/ 824819 w 12192000"/>
              <a:gd name="connsiteY204" fmla="*/ 372645 h 4547994"/>
              <a:gd name="connsiteX205" fmla="*/ 859579 w 12192000"/>
              <a:gd name="connsiteY205" fmla="*/ 360011 h 4547994"/>
              <a:gd name="connsiteX206" fmla="*/ 913213 w 12192000"/>
              <a:gd name="connsiteY206" fmla="*/ 351354 h 4547994"/>
              <a:gd name="connsiteX207" fmla="*/ 938704 w 12192000"/>
              <a:gd name="connsiteY207" fmla="*/ 345105 h 4547994"/>
              <a:gd name="connsiteX208" fmla="*/ 959272 w 12192000"/>
              <a:gd name="connsiteY208" fmla="*/ 348898 h 4547994"/>
              <a:gd name="connsiteX209" fmla="*/ 1076317 w 12192000"/>
              <a:gd name="connsiteY209" fmla="*/ 349860 h 4547994"/>
              <a:gd name="connsiteX210" fmla="*/ 1103231 w 12192000"/>
              <a:gd name="connsiteY210" fmla="*/ 355887 h 4547994"/>
              <a:gd name="connsiteX211" fmla="*/ 1115987 w 12192000"/>
              <a:gd name="connsiteY211" fmla="*/ 367901 h 4547994"/>
              <a:gd name="connsiteX212" fmla="*/ 1125983 w 12192000"/>
              <a:gd name="connsiteY212" fmla="*/ 363617 h 4547994"/>
              <a:gd name="connsiteX213" fmla="*/ 1196778 w 12192000"/>
              <a:gd name="connsiteY213" fmla="*/ 363190 h 4547994"/>
              <a:gd name="connsiteX214" fmla="*/ 1242961 w 12192000"/>
              <a:gd name="connsiteY214" fmla="*/ 361815 h 4547994"/>
              <a:gd name="connsiteX215" fmla="*/ 1245768 w 12192000"/>
              <a:gd name="connsiteY215" fmla="*/ 345321 h 4547994"/>
              <a:gd name="connsiteX216" fmla="*/ 1286892 w 12192000"/>
              <a:gd name="connsiteY216" fmla="*/ 339445 h 4547994"/>
              <a:gd name="connsiteX217" fmla="*/ 1330717 w 12192000"/>
              <a:gd name="connsiteY217" fmla="*/ 350033 h 4547994"/>
              <a:gd name="connsiteX218" fmla="*/ 1382372 w 12192000"/>
              <a:gd name="connsiteY218" fmla="*/ 348549 h 4547994"/>
              <a:gd name="connsiteX219" fmla="*/ 1413281 w 12192000"/>
              <a:gd name="connsiteY219" fmla="*/ 347841 h 4547994"/>
              <a:gd name="connsiteX220" fmla="*/ 1494404 w 12192000"/>
              <a:gd name="connsiteY220" fmla="*/ 332457 h 4547994"/>
              <a:gd name="connsiteX221" fmla="*/ 1626029 w 12192000"/>
              <a:gd name="connsiteY221" fmla="*/ 273963 h 4547994"/>
              <a:gd name="connsiteX222" fmla="*/ 1667354 w 12192000"/>
              <a:gd name="connsiteY222" fmla="*/ 265674 h 4547994"/>
              <a:gd name="connsiteX223" fmla="*/ 1674578 w 12192000"/>
              <a:gd name="connsiteY223" fmla="*/ 269047 h 4547994"/>
              <a:gd name="connsiteX224" fmla="*/ 1880316 w 12192000"/>
              <a:gd name="connsiteY224" fmla="*/ 233918 h 4547994"/>
              <a:gd name="connsiteX225" fmla="*/ 1917126 w 12192000"/>
              <a:gd name="connsiteY225" fmla="*/ 231861 h 4547994"/>
              <a:gd name="connsiteX226" fmla="*/ 1944692 w 12192000"/>
              <a:gd name="connsiteY226" fmla="*/ 233145 h 4547994"/>
              <a:gd name="connsiteX227" fmla="*/ 2010665 w 12192000"/>
              <a:gd name="connsiteY227" fmla="*/ 221444 h 4547994"/>
              <a:gd name="connsiteX228" fmla="*/ 2118270 w 12192000"/>
              <a:gd name="connsiteY228" fmla="*/ 195788 h 4547994"/>
              <a:gd name="connsiteX229" fmla="*/ 2141504 w 12192000"/>
              <a:gd name="connsiteY229" fmla="*/ 191735 h 4547994"/>
              <a:gd name="connsiteX230" fmla="*/ 2162752 w 12192000"/>
              <a:gd name="connsiteY230" fmla="*/ 193849 h 4547994"/>
              <a:gd name="connsiteX231" fmla="*/ 2168793 w 12192000"/>
              <a:gd name="connsiteY231" fmla="*/ 199218 h 4547994"/>
              <a:gd name="connsiteX232" fmla="*/ 2181778 w 12192000"/>
              <a:gd name="connsiteY232" fmla="*/ 197888 h 4547994"/>
              <a:gd name="connsiteX233" fmla="*/ 2185499 w 12192000"/>
              <a:gd name="connsiteY233" fmla="*/ 198705 h 4547994"/>
              <a:gd name="connsiteX234" fmla="*/ 2206566 w 12192000"/>
              <a:gd name="connsiteY234" fmla="*/ 202212 h 4547994"/>
              <a:gd name="connsiteX235" fmla="*/ 2244903 w 12192000"/>
              <a:gd name="connsiteY235" fmla="*/ 180640 h 4547994"/>
              <a:gd name="connsiteX236" fmla="*/ 2297531 w 12192000"/>
              <a:gd name="connsiteY236" fmla="*/ 178006 h 4547994"/>
              <a:gd name="connsiteX237" fmla="*/ 2488258 w 12192000"/>
              <a:gd name="connsiteY237" fmla="*/ 130785 h 4547994"/>
              <a:gd name="connsiteX238" fmla="*/ 2523236 w 12192000"/>
              <a:gd name="connsiteY238" fmla="*/ 147103 h 4547994"/>
              <a:gd name="connsiteX239" fmla="*/ 2603355 w 12192000"/>
              <a:gd name="connsiteY239" fmla="*/ 136160 h 4547994"/>
              <a:gd name="connsiteX240" fmla="*/ 2713319 w 12192000"/>
              <a:gd name="connsiteY240" fmla="*/ 76717 h 4547994"/>
              <a:gd name="connsiteX241" fmla="*/ 2860143 w 12192000"/>
              <a:gd name="connsiteY241" fmla="*/ 54642 h 4547994"/>
              <a:gd name="connsiteX242" fmla="*/ 2868320 w 12192000"/>
              <a:gd name="connsiteY242" fmla="*/ 43801 h 4547994"/>
              <a:gd name="connsiteX243" fmla="*/ 2880379 w 12192000"/>
              <a:gd name="connsiteY243" fmla="*/ 36408 h 4547994"/>
              <a:gd name="connsiteX244" fmla="*/ 2882710 w 12192000"/>
              <a:gd name="connsiteY244" fmla="*/ 36946 h 4547994"/>
              <a:gd name="connsiteX245" fmla="*/ 2899268 w 12192000"/>
              <a:gd name="connsiteY245" fmla="*/ 32641 h 4547994"/>
              <a:gd name="connsiteX246" fmla="*/ 2901185 w 12192000"/>
              <a:gd name="connsiteY246" fmla="*/ 28812 h 4547994"/>
              <a:gd name="connsiteX247" fmla="*/ 2912009 w 12192000"/>
              <a:gd name="connsiteY247" fmla="*/ 24953 h 4547994"/>
              <a:gd name="connsiteX248" fmla="*/ 2931895 w 12192000"/>
              <a:gd name="connsiteY248" fmla="*/ 14915 h 4547994"/>
              <a:gd name="connsiteX249" fmla="*/ 2936965 w 12192000"/>
              <a:gd name="connsiteY249" fmla="*/ 15321 h 4547994"/>
              <a:gd name="connsiteX250" fmla="*/ 2969058 w 12192000"/>
              <a:gd name="connsiteY250" fmla="*/ 3738 h 4547994"/>
              <a:gd name="connsiteX251" fmla="*/ 2970141 w 12192000"/>
              <a:gd name="connsiteY251" fmla="*/ 4663 h 4547994"/>
              <a:gd name="connsiteX252" fmla="*/ 2981985 w 12192000"/>
              <a:gd name="connsiteY252" fmla="*/ 6139 h 4547994"/>
              <a:gd name="connsiteX253" fmla="*/ 3003160 w 12192000"/>
              <a:gd name="connsiteY253" fmla="*/ 6483 h 4547994"/>
              <a:gd name="connsiteX254" fmla="*/ 3059919 w 12192000"/>
              <a:gd name="connsiteY254" fmla="*/ 20700 h 4547994"/>
              <a:gd name="connsiteX255" fmla="*/ 3093450 w 12192000"/>
              <a:gd name="connsiteY255" fmla="*/ 8745 h 4547994"/>
              <a:gd name="connsiteX256" fmla="*/ 3100564 w 12192000"/>
              <a:gd name="connsiteY256" fmla="*/ 6925 h 4547994"/>
              <a:gd name="connsiteX257" fmla="*/ 3100855 w 12192000"/>
              <a:gd name="connsiteY257" fmla="*/ 7132 h 4547994"/>
              <a:gd name="connsiteX0" fmla="*/ 3100564 w 12192000"/>
              <a:gd name="connsiteY0" fmla="*/ 6452 h 4547521"/>
              <a:gd name="connsiteX1" fmla="*/ 3133085 w 12192000"/>
              <a:gd name="connsiteY1" fmla="*/ 0 h 4547521"/>
              <a:gd name="connsiteX2" fmla="*/ 3287078 w 12192000"/>
              <a:gd name="connsiteY2" fmla="*/ 27683 h 4547521"/>
              <a:gd name="connsiteX3" fmla="*/ 3386448 w 12192000"/>
              <a:gd name="connsiteY3" fmla="*/ 30470 h 4547521"/>
              <a:gd name="connsiteX4" fmla="*/ 3422427 w 12192000"/>
              <a:gd name="connsiteY4" fmla="*/ 29900 h 4547521"/>
              <a:gd name="connsiteX5" fmla="*/ 3486559 w 12192000"/>
              <a:gd name="connsiteY5" fmla="*/ 35847 h 4547521"/>
              <a:gd name="connsiteX6" fmla="*/ 3515932 w 12192000"/>
              <a:gd name="connsiteY6" fmla="*/ 42887 h 4547521"/>
              <a:gd name="connsiteX7" fmla="*/ 3517220 w 12192000"/>
              <a:gd name="connsiteY7" fmla="*/ 42454 h 4547521"/>
              <a:gd name="connsiteX8" fmla="*/ 3519845 w 12192000"/>
              <a:gd name="connsiteY8" fmla="*/ 45484 h 4547521"/>
              <a:gd name="connsiteX9" fmla="*/ 3525279 w 12192000"/>
              <a:gd name="connsiteY9" fmla="*/ 46888 h 4547521"/>
              <a:gd name="connsiteX10" fmla="*/ 3540113 w 12192000"/>
              <a:gd name="connsiteY10" fmla="*/ 45984 h 4547521"/>
              <a:gd name="connsiteX11" fmla="*/ 3545692 w 12192000"/>
              <a:gd name="connsiteY11" fmla="*/ 44863 h 4547521"/>
              <a:gd name="connsiteX12" fmla="*/ 3553854 w 12192000"/>
              <a:gd name="connsiteY12" fmla="*/ 44884 h 4547521"/>
              <a:gd name="connsiteX13" fmla="*/ 3554058 w 12192000"/>
              <a:gd name="connsiteY13" fmla="*/ 45133 h 4547521"/>
              <a:gd name="connsiteX14" fmla="*/ 3561703 w 12192000"/>
              <a:gd name="connsiteY14" fmla="*/ 44668 h 4547521"/>
              <a:gd name="connsiteX15" fmla="*/ 3599112 w 12192000"/>
              <a:gd name="connsiteY15" fmla="*/ 39243 h 4547521"/>
              <a:gd name="connsiteX16" fmla="*/ 3648544 w 12192000"/>
              <a:gd name="connsiteY16" fmla="*/ 62958 h 4547521"/>
              <a:gd name="connsiteX17" fmla="*/ 3668987 w 12192000"/>
              <a:gd name="connsiteY17" fmla="*/ 67069 h 4547521"/>
              <a:gd name="connsiteX18" fmla="*/ 3679906 w 12192000"/>
              <a:gd name="connsiteY18" fmla="*/ 70593 h 4547521"/>
              <a:gd name="connsiteX19" fmla="*/ 3680583 w 12192000"/>
              <a:gd name="connsiteY19" fmla="*/ 71671 h 4547521"/>
              <a:gd name="connsiteX20" fmla="*/ 3716448 w 12192000"/>
              <a:gd name="connsiteY20" fmla="*/ 66345 h 4547521"/>
              <a:gd name="connsiteX21" fmla="*/ 3721210 w 12192000"/>
              <a:gd name="connsiteY21" fmla="*/ 67640 h 4547521"/>
              <a:gd name="connsiteX22" fmla="*/ 3744585 w 12192000"/>
              <a:gd name="connsiteY22" fmla="*/ 61607 h 4547521"/>
              <a:gd name="connsiteX23" fmla="*/ 3756664 w 12192000"/>
              <a:gd name="connsiteY23" fmla="*/ 59858 h 4547521"/>
              <a:gd name="connsiteX24" fmla="*/ 3760076 w 12192000"/>
              <a:gd name="connsiteY24" fmla="*/ 56545 h 4547521"/>
              <a:gd name="connsiteX25" fmla="*/ 3777900 w 12192000"/>
              <a:gd name="connsiteY25" fmla="*/ 55392 h 4547521"/>
              <a:gd name="connsiteX26" fmla="*/ 3779950 w 12192000"/>
              <a:gd name="connsiteY26" fmla="*/ 56323 h 4547521"/>
              <a:gd name="connsiteX27" fmla="*/ 3794650 w 12192000"/>
              <a:gd name="connsiteY27" fmla="*/ 51418 h 4547521"/>
              <a:gd name="connsiteX28" fmla="*/ 3806969 w 12192000"/>
              <a:gd name="connsiteY28" fmla="*/ 42530 h 4547521"/>
              <a:gd name="connsiteX29" fmla="*/ 3958577 w 12192000"/>
              <a:gd name="connsiteY29" fmla="*/ 47684 h 4547521"/>
              <a:gd name="connsiteX30" fmla="*/ 4089430 w 12192000"/>
              <a:gd name="connsiteY30" fmla="*/ 10578 h 4547521"/>
              <a:gd name="connsiteX31" fmla="*/ 4171715 w 12192000"/>
              <a:gd name="connsiteY31" fmla="*/ 14444 h 4547521"/>
              <a:gd name="connsiteX32" fmla="*/ 4199128 w 12192000"/>
              <a:gd name="connsiteY32" fmla="*/ 36272 h 4547521"/>
              <a:gd name="connsiteX33" fmla="*/ 4403546 w 12192000"/>
              <a:gd name="connsiteY33" fmla="*/ 25261 h 4547521"/>
              <a:gd name="connsiteX34" fmla="*/ 4455762 w 12192000"/>
              <a:gd name="connsiteY34" fmla="*/ 32149 h 4547521"/>
              <a:gd name="connsiteX35" fmla="*/ 4501720 w 12192000"/>
              <a:gd name="connsiteY35" fmla="*/ 18402 h 4547521"/>
              <a:gd name="connsiteX36" fmla="*/ 4520780 w 12192000"/>
              <a:gd name="connsiteY36" fmla="*/ 25515 h 4547521"/>
              <a:gd name="connsiteX37" fmla="*/ 4524071 w 12192000"/>
              <a:gd name="connsiteY37" fmla="*/ 26960 h 4547521"/>
              <a:gd name="connsiteX38" fmla="*/ 4537225 w 12192000"/>
              <a:gd name="connsiteY38" fmla="*/ 28007 h 4547521"/>
              <a:gd name="connsiteX39" fmla="*/ 4540932 w 12192000"/>
              <a:gd name="connsiteY39" fmla="*/ 34216 h 4547521"/>
              <a:gd name="connsiteX40" fmla="*/ 4560732 w 12192000"/>
              <a:gd name="connsiteY40" fmla="*/ 40031 h 4547521"/>
              <a:gd name="connsiteX41" fmla="*/ 4584946 w 12192000"/>
              <a:gd name="connsiteY41" fmla="*/ 40311 h 4547521"/>
              <a:gd name="connsiteX42" fmla="*/ 4670972 w 12192000"/>
              <a:gd name="connsiteY42" fmla="*/ 41952 h 4547521"/>
              <a:gd name="connsiteX43" fmla="*/ 4685002 w 12192000"/>
              <a:gd name="connsiteY43" fmla="*/ 38598 h 4547521"/>
              <a:gd name="connsiteX44" fmla="*/ 4730794 w 12192000"/>
              <a:gd name="connsiteY44" fmla="*/ 44191 h 4547521"/>
              <a:gd name="connsiteX45" fmla="*/ 4771603 w 12192000"/>
              <a:gd name="connsiteY45" fmla="*/ 45449 h 4547521"/>
              <a:gd name="connsiteX46" fmla="*/ 4798044 w 12192000"/>
              <a:gd name="connsiteY46" fmla="*/ 42781 h 4547521"/>
              <a:gd name="connsiteX47" fmla="*/ 4804975 w 12192000"/>
              <a:gd name="connsiteY47" fmla="*/ 44992 h 4547521"/>
              <a:gd name="connsiteX48" fmla="*/ 4831600 w 12192000"/>
              <a:gd name="connsiteY48" fmla="*/ 46418 h 4547521"/>
              <a:gd name="connsiteX49" fmla="*/ 4845162 w 12192000"/>
              <a:gd name="connsiteY49" fmla="*/ 43141 h 4547521"/>
              <a:gd name="connsiteX50" fmla="*/ 4858548 w 12192000"/>
              <a:gd name="connsiteY50" fmla="*/ 50687 h 4547521"/>
              <a:gd name="connsiteX51" fmla="*/ 4861820 w 12192000"/>
              <a:gd name="connsiteY51" fmla="*/ 56217 h 4547521"/>
              <a:gd name="connsiteX52" fmla="*/ 4880767 w 12192000"/>
              <a:gd name="connsiteY52" fmla="*/ 53734 h 4547521"/>
              <a:gd name="connsiteX53" fmla="*/ 4896300 w 12192000"/>
              <a:gd name="connsiteY53" fmla="*/ 59138 h 4547521"/>
              <a:gd name="connsiteX54" fmla="*/ 4909841 w 12192000"/>
              <a:gd name="connsiteY54" fmla="*/ 55605 h 4547521"/>
              <a:gd name="connsiteX55" fmla="*/ 4915461 w 12192000"/>
              <a:gd name="connsiteY55" fmla="*/ 56401 h 4547521"/>
              <a:gd name="connsiteX56" fmla="*/ 4929430 w 12192000"/>
              <a:gd name="connsiteY56" fmla="*/ 59075 h 4547521"/>
              <a:gd name="connsiteX57" fmla="*/ 4953531 w 12192000"/>
              <a:gd name="connsiteY57" fmla="*/ 65017 h 4547521"/>
              <a:gd name="connsiteX58" fmla="*/ 4961050 w 12192000"/>
              <a:gd name="connsiteY58" fmla="*/ 65844 h 4547521"/>
              <a:gd name="connsiteX59" fmla="*/ 4977419 w 12192000"/>
              <a:gd name="connsiteY59" fmla="*/ 74931 h 4547521"/>
              <a:gd name="connsiteX60" fmla="*/ 5009106 w 12192000"/>
              <a:gd name="connsiteY60" fmla="*/ 82701 h 4547521"/>
              <a:gd name="connsiteX61" fmla="*/ 5064895 w 12192000"/>
              <a:gd name="connsiteY61" fmla="*/ 109815 h 4547521"/>
              <a:gd name="connsiteX62" fmla="*/ 5097688 w 12192000"/>
              <a:gd name="connsiteY62" fmla="*/ 122753 h 4547521"/>
              <a:gd name="connsiteX63" fmla="*/ 5119875 w 12192000"/>
              <a:gd name="connsiteY63" fmla="*/ 134678 h 4547521"/>
              <a:gd name="connsiteX64" fmla="*/ 5185360 w 12192000"/>
              <a:gd name="connsiteY64" fmla="*/ 151520 h 4547521"/>
              <a:gd name="connsiteX65" fmla="*/ 5297679 w 12192000"/>
              <a:gd name="connsiteY65" fmla="*/ 173786 h 4547521"/>
              <a:gd name="connsiteX66" fmla="*/ 5320681 w 12192000"/>
              <a:gd name="connsiteY66" fmla="*/ 179769 h 4547521"/>
              <a:gd name="connsiteX67" fmla="*/ 5336842 w 12192000"/>
              <a:gd name="connsiteY67" fmla="*/ 189853 h 4547521"/>
              <a:gd name="connsiteX68" fmla="*/ 5337444 w 12192000"/>
              <a:gd name="connsiteY68" fmla="*/ 196498 h 4547521"/>
              <a:gd name="connsiteX69" fmla="*/ 5349516 w 12192000"/>
              <a:gd name="connsiteY69" fmla="*/ 200582 h 4547521"/>
              <a:gd name="connsiteX70" fmla="*/ 5351972 w 12192000"/>
              <a:gd name="connsiteY70" fmla="*/ 202700 h 4547521"/>
              <a:gd name="connsiteX71" fmla="*/ 5366814 w 12192000"/>
              <a:gd name="connsiteY71" fmla="*/ 213816 h 4547521"/>
              <a:gd name="connsiteX72" fmla="*/ 5417244 w 12192000"/>
              <a:gd name="connsiteY72" fmla="*/ 211904 h 4547521"/>
              <a:gd name="connsiteX73" fmla="*/ 5463870 w 12192000"/>
              <a:gd name="connsiteY73" fmla="*/ 230645 h 4547521"/>
              <a:gd name="connsiteX74" fmla="*/ 5664412 w 12192000"/>
              <a:gd name="connsiteY74" fmla="*/ 268725 h 4547521"/>
              <a:gd name="connsiteX75" fmla="*/ 5680257 w 12192000"/>
              <a:gd name="connsiteY75" fmla="*/ 295490 h 4547521"/>
              <a:gd name="connsiteX76" fmla="*/ 5757046 w 12192000"/>
              <a:gd name="connsiteY76" fmla="*/ 318530 h 4547521"/>
              <a:gd name="connsiteX77" fmla="*/ 5899668 w 12192000"/>
              <a:gd name="connsiteY77" fmla="*/ 314973 h 4547521"/>
              <a:gd name="connsiteX78" fmla="*/ 6042086 w 12192000"/>
              <a:gd name="connsiteY78" fmla="*/ 355595 h 4547521"/>
              <a:gd name="connsiteX79" fmla="*/ 6058069 w 12192000"/>
              <a:gd name="connsiteY79" fmla="*/ 350247 h 4547521"/>
              <a:gd name="connsiteX80" fmla="*/ 6074444 w 12192000"/>
              <a:gd name="connsiteY80" fmla="*/ 349165 h 4547521"/>
              <a:gd name="connsiteX81" fmla="*/ 6075959 w 12192000"/>
              <a:gd name="connsiteY81" fmla="*/ 350512 h 4547521"/>
              <a:gd name="connsiteX82" fmla="*/ 6093540 w 12192000"/>
              <a:gd name="connsiteY82" fmla="*/ 353653 h 4547521"/>
              <a:gd name="connsiteX83" fmla="*/ 6098369 w 12192000"/>
              <a:gd name="connsiteY83" fmla="*/ 351382 h 4547521"/>
              <a:gd name="connsiteX84" fmla="*/ 6110738 w 12192000"/>
              <a:gd name="connsiteY84" fmla="*/ 352610 h 4547521"/>
              <a:gd name="connsiteX85" fmla="*/ 6135933 w 12192000"/>
              <a:gd name="connsiteY85" fmla="*/ 352529 h 4547521"/>
              <a:gd name="connsiteX86" fmla="*/ 6139871 w 12192000"/>
              <a:gd name="connsiteY86" fmla="*/ 354857 h 4547521"/>
              <a:gd name="connsiteX87" fmla="*/ 6176662 w 12192000"/>
              <a:gd name="connsiteY87" fmla="*/ 358385 h 4547521"/>
              <a:gd name="connsiteX88" fmla="*/ 6176801 w 12192000"/>
              <a:gd name="connsiteY88" fmla="*/ 359547 h 4547521"/>
              <a:gd name="connsiteX89" fmla="*/ 6185563 w 12192000"/>
              <a:gd name="connsiteY89" fmla="*/ 365402 h 4547521"/>
              <a:gd name="connsiteX90" fmla="*/ 6203148 w 12192000"/>
              <a:gd name="connsiteY90" fmla="*/ 374055 h 4547521"/>
              <a:gd name="connsiteX91" fmla="*/ 6239136 w 12192000"/>
              <a:gd name="connsiteY91" fmla="*/ 407775 h 4547521"/>
              <a:gd name="connsiteX92" fmla="*/ 6277452 w 12192000"/>
              <a:gd name="connsiteY92" fmla="*/ 411577 h 4547521"/>
              <a:gd name="connsiteX93" fmla="*/ 6284979 w 12192000"/>
              <a:gd name="connsiteY93" fmla="*/ 412951 h 4547521"/>
              <a:gd name="connsiteX94" fmla="*/ 6285055 w 12192000"/>
              <a:gd name="connsiteY94" fmla="*/ 413230 h 4547521"/>
              <a:gd name="connsiteX95" fmla="*/ 6292844 w 12192000"/>
              <a:gd name="connsiteY95" fmla="*/ 415180 h 4547521"/>
              <a:gd name="connsiteX96" fmla="*/ 6298705 w 12192000"/>
              <a:gd name="connsiteY96" fmla="*/ 415456 h 4547521"/>
              <a:gd name="connsiteX97" fmla="*/ 6313308 w 12192000"/>
              <a:gd name="connsiteY97" fmla="*/ 418121 h 4547521"/>
              <a:gd name="connsiteX98" fmla="*/ 6317834 w 12192000"/>
              <a:gd name="connsiteY98" fmla="*/ 420710 h 4547521"/>
              <a:gd name="connsiteX99" fmla="*/ 6318907 w 12192000"/>
              <a:gd name="connsiteY99" fmla="*/ 424147 h 4547521"/>
              <a:gd name="connsiteX100" fmla="*/ 6320341 w 12192000"/>
              <a:gd name="connsiteY100" fmla="*/ 424049 h 4547521"/>
              <a:gd name="connsiteX101" fmla="*/ 6345071 w 12192000"/>
              <a:gd name="connsiteY101" fmla="*/ 437532 h 4547521"/>
              <a:gd name="connsiteX102" fmla="*/ 6403531 w 12192000"/>
              <a:gd name="connsiteY102" fmla="*/ 458217 h 4547521"/>
              <a:gd name="connsiteX103" fmla="*/ 6438176 w 12192000"/>
              <a:gd name="connsiteY103" fmla="*/ 466191 h 4547521"/>
              <a:gd name="connsiteX104" fmla="*/ 6531805 w 12192000"/>
              <a:gd name="connsiteY104" fmla="*/ 492267 h 4547521"/>
              <a:gd name="connsiteX105" fmla="*/ 6624812 w 12192000"/>
              <a:gd name="connsiteY105" fmla="*/ 521660 h 4547521"/>
              <a:gd name="connsiteX106" fmla="*/ 6665821 w 12192000"/>
              <a:gd name="connsiteY106" fmla="*/ 554387 h 4547521"/>
              <a:gd name="connsiteX107" fmla="*/ 6671133 w 12192000"/>
              <a:gd name="connsiteY107" fmla="*/ 556114 h 4547521"/>
              <a:gd name="connsiteX108" fmla="*/ 6685990 w 12192000"/>
              <a:gd name="connsiteY108" fmla="*/ 556096 h 4547521"/>
              <a:gd name="connsiteX109" fmla="*/ 6691636 w 12192000"/>
              <a:gd name="connsiteY109" fmla="*/ 555309 h 4547521"/>
              <a:gd name="connsiteX110" fmla="*/ 6699772 w 12192000"/>
              <a:gd name="connsiteY110" fmla="*/ 555817 h 4547521"/>
              <a:gd name="connsiteX111" fmla="*/ 6699955 w 12192000"/>
              <a:gd name="connsiteY111" fmla="*/ 556078 h 4547521"/>
              <a:gd name="connsiteX112" fmla="*/ 6707613 w 12192000"/>
              <a:gd name="connsiteY112" fmla="*/ 556069 h 4547521"/>
              <a:gd name="connsiteX113" fmla="*/ 6745320 w 12192000"/>
              <a:gd name="connsiteY113" fmla="*/ 552882 h 4547521"/>
              <a:gd name="connsiteX114" fmla="*/ 6792811 w 12192000"/>
              <a:gd name="connsiteY114" fmla="*/ 579510 h 4547521"/>
              <a:gd name="connsiteX115" fmla="*/ 6812882 w 12192000"/>
              <a:gd name="connsiteY115" fmla="*/ 584835 h 4547521"/>
              <a:gd name="connsiteX116" fmla="*/ 6823500 w 12192000"/>
              <a:gd name="connsiteY116" fmla="*/ 589005 h 4547521"/>
              <a:gd name="connsiteX117" fmla="*/ 6824098 w 12192000"/>
              <a:gd name="connsiteY117" fmla="*/ 590121 h 4547521"/>
              <a:gd name="connsiteX118" fmla="*/ 6860252 w 12192000"/>
              <a:gd name="connsiteY118" fmla="*/ 586942 h 4547521"/>
              <a:gd name="connsiteX119" fmla="*/ 6864904 w 12192000"/>
              <a:gd name="connsiteY119" fmla="*/ 588519 h 4547521"/>
              <a:gd name="connsiteX120" fmla="*/ 6888662 w 12192000"/>
              <a:gd name="connsiteY120" fmla="*/ 583889 h 4547521"/>
              <a:gd name="connsiteX121" fmla="*/ 6900835 w 12192000"/>
              <a:gd name="connsiteY121" fmla="*/ 582861 h 4547521"/>
              <a:gd name="connsiteX122" fmla="*/ 6904484 w 12192000"/>
              <a:gd name="connsiteY122" fmla="*/ 579757 h 4547521"/>
              <a:gd name="connsiteX123" fmla="*/ 6922346 w 12192000"/>
              <a:gd name="connsiteY123" fmla="*/ 579669 h 4547521"/>
              <a:gd name="connsiteX124" fmla="*/ 6924318 w 12192000"/>
              <a:gd name="connsiteY124" fmla="*/ 580719 h 4547521"/>
              <a:gd name="connsiteX125" fmla="*/ 6939344 w 12192000"/>
              <a:gd name="connsiteY125" fmla="*/ 576699 h 4547521"/>
              <a:gd name="connsiteX126" fmla="*/ 6952296 w 12192000"/>
              <a:gd name="connsiteY126" fmla="*/ 568557 h 4547521"/>
              <a:gd name="connsiteX127" fmla="*/ 7103052 w 12192000"/>
              <a:gd name="connsiteY127" fmla="*/ 582744 h 4547521"/>
              <a:gd name="connsiteX128" fmla="*/ 7236304 w 12192000"/>
              <a:gd name="connsiteY128" fmla="*/ 553493 h 4547521"/>
              <a:gd name="connsiteX129" fmla="*/ 7318047 w 12192000"/>
              <a:gd name="connsiteY129" fmla="*/ 562259 h 4547521"/>
              <a:gd name="connsiteX130" fmla="*/ 7343733 w 12192000"/>
              <a:gd name="connsiteY130" fmla="*/ 585691 h 4547521"/>
              <a:gd name="connsiteX131" fmla="*/ 7548358 w 12192000"/>
              <a:gd name="connsiteY131" fmla="*/ 586885 h 4547521"/>
              <a:gd name="connsiteX132" fmla="*/ 7599893 w 12192000"/>
              <a:gd name="connsiteY132" fmla="*/ 596876 h 4547521"/>
              <a:gd name="connsiteX133" fmla="*/ 7646750 w 12192000"/>
              <a:gd name="connsiteY133" fmla="*/ 585890 h 4547521"/>
              <a:gd name="connsiteX134" fmla="*/ 7665217 w 12192000"/>
              <a:gd name="connsiteY134" fmla="*/ 594129 h 4547521"/>
              <a:gd name="connsiteX135" fmla="*/ 7668385 w 12192000"/>
              <a:gd name="connsiteY135" fmla="*/ 595766 h 4547521"/>
              <a:gd name="connsiteX136" fmla="*/ 7681420 w 12192000"/>
              <a:gd name="connsiteY136" fmla="*/ 597598 h 4547521"/>
              <a:gd name="connsiteX137" fmla="*/ 7684651 w 12192000"/>
              <a:gd name="connsiteY137" fmla="*/ 604017 h 4547521"/>
              <a:gd name="connsiteX138" fmla="*/ 7843050 w 12192000"/>
              <a:gd name="connsiteY138" fmla="*/ 614318 h 4547521"/>
              <a:gd name="connsiteX139" fmla="*/ 7911637 w 12192000"/>
              <a:gd name="connsiteY139" fmla="*/ 619036 h 4547521"/>
              <a:gd name="connsiteX140" fmla="*/ 7937365 w 12192000"/>
              <a:gd name="connsiteY140" fmla="*/ 626745 h 4547521"/>
              <a:gd name="connsiteX141" fmla="*/ 8037057 w 12192000"/>
              <a:gd name="connsiteY141" fmla="*/ 650092 h 4547521"/>
              <a:gd name="connsiteX142" fmla="*/ 8122868 w 12192000"/>
              <a:gd name="connsiteY142" fmla="*/ 664374 h 4547521"/>
              <a:gd name="connsiteX143" fmla="*/ 8186750 w 12192000"/>
              <a:gd name="connsiteY143" fmla="*/ 649512 h 4547521"/>
              <a:gd name="connsiteX144" fmla="*/ 8192054 w 12192000"/>
              <a:gd name="connsiteY144" fmla="*/ 654354 h 4547521"/>
              <a:gd name="connsiteX145" fmla="*/ 8235470 w 12192000"/>
              <a:gd name="connsiteY145" fmla="*/ 656418 h 4547521"/>
              <a:gd name="connsiteX146" fmla="*/ 8388968 w 12192000"/>
              <a:gd name="connsiteY146" fmla="*/ 633169 h 4547521"/>
              <a:gd name="connsiteX147" fmla="*/ 8473770 w 12192000"/>
              <a:gd name="connsiteY147" fmla="*/ 638045 h 4547521"/>
              <a:gd name="connsiteX148" fmla="*/ 8503642 w 12192000"/>
              <a:gd name="connsiteY148" fmla="*/ 644691 h 4547521"/>
              <a:gd name="connsiteX149" fmla="*/ 8553701 w 12192000"/>
              <a:gd name="connsiteY149" fmla="*/ 655522 h 4547521"/>
              <a:gd name="connsiteX150" fmla="*/ 8590556 w 12192000"/>
              <a:gd name="connsiteY150" fmla="*/ 675719 h 4547521"/>
              <a:gd name="connsiteX151" fmla="*/ 8632638 w 12192000"/>
              <a:gd name="connsiteY151" fmla="*/ 679979 h 4547521"/>
              <a:gd name="connsiteX152" fmla="*/ 8643140 w 12192000"/>
              <a:gd name="connsiteY152" fmla="*/ 665314 h 4547521"/>
              <a:gd name="connsiteX153" fmla="*/ 8687917 w 12192000"/>
              <a:gd name="connsiteY153" fmla="*/ 674950 h 4547521"/>
              <a:gd name="connsiteX154" fmla="*/ 8755765 w 12192000"/>
              <a:gd name="connsiteY154" fmla="*/ 691285 h 4547521"/>
              <a:gd name="connsiteX155" fmla="*/ 8795085 w 12192000"/>
              <a:gd name="connsiteY155" fmla="*/ 696665 h 4547521"/>
              <a:gd name="connsiteX156" fmla="*/ 8902279 w 12192000"/>
              <a:gd name="connsiteY156" fmla="*/ 715748 h 4547521"/>
              <a:gd name="connsiteX157" fmla="*/ 9009490 w 12192000"/>
              <a:gd name="connsiteY157" fmla="*/ 738207 h 4547521"/>
              <a:gd name="connsiteX158" fmla="*/ 9072120 w 12192000"/>
              <a:gd name="connsiteY158" fmla="*/ 770402 h 4547521"/>
              <a:gd name="connsiteX159" fmla="*/ 9160343 w 12192000"/>
              <a:gd name="connsiteY159" fmla="*/ 786823 h 4547521"/>
              <a:gd name="connsiteX160" fmla="*/ 9174981 w 12192000"/>
              <a:gd name="connsiteY160" fmla="*/ 792339 h 4547521"/>
              <a:gd name="connsiteX161" fmla="*/ 9278987 w 12192000"/>
              <a:gd name="connsiteY161" fmla="*/ 817708 h 4547521"/>
              <a:gd name="connsiteX162" fmla="*/ 9400617 w 12192000"/>
              <a:gd name="connsiteY162" fmla="*/ 821594 h 4547521"/>
              <a:gd name="connsiteX163" fmla="*/ 9552261 w 12192000"/>
              <a:gd name="connsiteY163" fmla="*/ 892908 h 4547521"/>
              <a:gd name="connsiteX164" fmla="*/ 9822258 w 12192000"/>
              <a:gd name="connsiteY164" fmla="*/ 1001931 h 4547521"/>
              <a:gd name="connsiteX165" fmla="*/ 10113244 w 12192000"/>
              <a:gd name="connsiteY165" fmla="*/ 1044587 h 4547521"/>
              <a:gd name="connsiteX166" fmla="*/ 10189871 w 12192000"/>
              <a:gd name="connsiteY166" fmla="*/ 1037468 h 4547521"/>
              <a:gd name="connsiteX167" fmla="*/ 10414253 w 12192000"/>
              <a:gd name="connsiteY167" fmla="*/ 1023452 h 4547521"/>
              <a:gd name="connsiteX168" fmla="*/ 10642574 w 12192000"/>
              <a:gd name="connsiteY168" fmla="*/ 950945 h 4547521"/>
              <a:gd name="connsiteX169" fmla="*/ 10786007 w 12192000"/>
              <a:gd name="connsiteY169" fmla="*/ 939001 h 4547521"/>
              <a:gd name="connsiteX170" fmla="*/ 10854151 w 12192000"/>
              <a:gd name="connsiteY170" fmla="*/ 920241 h 4547521"/>
              <a:gd name="connsiteX171" fmla="*/ 10901354 w 12192000"/>
              <a:gd name="connsiteY171" fmla="*/ 919344 h 4547521"/>
              <a:gd name="connsiteX172" fmla="*/ 10929658 w 12192000"/>
              <a:gd name="connsiteY172" fmla="*/ 917161 h 4547521"/>
              <a:gd name="connsiteX173" fmla="*/ 10978685 w 12192000"/>
              <a:gd name="connsiteY173" fmla="*/ 885931 h 4547521"/>
              <a:gd name="connsiteX174" fmla="*/ 11163594 w 12192000"/>
              <a:gd name="connsiteY174" fmla="*/ 876168 h 4547521"/>
              <a:gd name="connsiteX175" fmla="*/ 11340142 w 12192000"/>
              <a:gd name="connsiteY175" fmla="*/ 907672 h 4547521"/>
              <a:gd name="connsiteX176" fmla="*/ 11603318 w 12192000"/>
              <a:gd name="connsiteY176" fmla="*/ 818203 h 4547521"/>
              <a:gd name="connsiteX177" fmla="*/ 11630282 w 12192000"/>
              <a:gd name="connsiteY177" fmla="*/ 811183 h 4547521"/>
              <a:gd name="connsiteX178" fmla="*/ 11776458 w 12192000"/>
              <a:gd name="connsiteY178" fmla="*/ 776411 h 4547521"/>
              <a:gd name="connsiteX179" fmla="*/ 12105816 w 12192000"/>
              <a:gd name="connsiteY179" fmla="*/ 760312 h 4547521"/>
              <a:gd name="connsiteX180" fmla="*/ 12192000 w 12192000"/>
              <a:gd name="connsiteY180" fmla="*/ 696347 h 4547521"/>
              <a:gd name="connsiteX181" fmla="*/ 12192000 w 12192000"/>
              <a:gd name="connsiteY181" fmla="*/ 4547521 h 4547521"/>
              <a:gd name="connsiteX182" fmla="*/ 0 w 12192000"/>
              <a:gd name="connsiteY182" fmla="*/ 4547521 h 4547521"/>
              <a:gd name="connsiteX183" fmla="*/ 0 w 12192000"/>
              <a:gd name="connsiteY183" fmla="*/ 540559 h 4547521"/>
              <a:gd name="connsiteX184" fmla="*/ 3948 w 12192000"/>
              <a:gd name="connsiteY184" fmla="*/ 539517 h 4547521"/>
              <a:gd name="connsiteX185" fmla="*/ 79987 w 12192000"/>
              <a:gd name="connsiteY185" fmla="*/ 526045 h 4547521"/>
              <a:gd name="connsiteX186" fmla="*/ 173247 w 12192000"/>
              <a:gd name="connsiteY186" fmla="*/ 477570 h 4547521"/>
              <a:gd name="connsiteX187" fmla="*/ 206877 w 12192000"/>
              <a:gd name="connsiteY187" fmla="*/ 473029 h 4547521"/>
              <a:gd name="connsiteX188" fmla="*/ 205655 w 12192000"/>
              <a:gd name="connsiteY188" fmla="*/ 464452 h 4547521"/>
              <a:gd name="connsiteX189" fmla="*/ 218147 w 12192000"/>
              <a:gd name="connsiteY189" fmla="*/ 463821 h 4547521"/>
              <a:gd name="connsiteX190" fmla="*/ 246031 w 12192000"/>
              <a:gd name="connsiteY190" fmla="*/ 463612 h 4547521"/>
              <a:gd name="connsiteX191" fmla="*/ 329529 w 12192000"/>
              <a:gd name="connsiteY191" fmla="*/ 461232 h 4547521"/>
              <a:gd name="connsiteX192" fmla="*/ 352311 w 12192000"/>
              <a:gd name="connsiteY192" fmla="*/ 444784 h 4547521"/>
              <a:gd name="connsiteX193" fmla="*/ 373861 w 12192000"/>
              <a:gd name="connsiteY193" fmla="*/ 444526 h 4547521"/>
              <a:gd name="connsiteX194" fmla="*/ 498838 w 12192000"/>
              <a:gd name="connsiteY194" fmla="*/ 422480 h 4547521"/>
              <a:gd name="connsiteX195" fmla="*/ 516021 w 12192000"/>
              <a:gd name="connsiteY195" fmla="*/ 420831 h 4547521"/>
              <a:gd name="connsiteX196" fmla="*/ 525327 w 12192000"/>
              <a:gd name="connsiteY196" fmla="*/ 413441 h 4547521"/>
              <a:gd name="connsiteX197" fmla="*/ 558651 w 12192000"/>
              <a:gd name="connsiteY197" fmla="*/ 411971 h 4547521"/>
              <a:gd name="connsiteX198" fmla="*/ 560193 w 12192000"/>
              <a:gd name="connsiteY198" fmla="*/ 407763 h 4547521"/>
              <a:gd name="connsiteX199" fmla="*/ 669729 w 12192000"/>
              <a:gd name="connsiteY199" fmla="*/ 371635 h 4547521"/>
              <a:gd name="connsiteX200" fmla="*/ 688496 w 12192000"/>
              <a:gd name="connsiteY200" fmla="*/ 365667 h 4547521"/>
              <a:gd name="connsiteX201" fmla="*/ 704711 w 12192000"/>
              <a:gd name="connsiteY201" fmla="*/ 367477 h 4547521"/>
              <a:gd name="connsiteX202" fmla="*/ 794485 w 12192000"/>
              <a:gd name="connsiteY202" fmla="*/ 362319 h 4547521"/>
              <a:gd name="connsiteX203" fmla="*/ 815839 w 12192000"/>
              <a:gd name="connsiteY203" fmla="*/ 365486 h 4547521"/>
              <a:gd name="connsiteX204" fmla="*/ 824819 w 12192000"/>
              <a:gd name="connsiteY204" fmla="*/ 372172 h 4547521"/>
              <a:gd name="connsiteX205" fmla="*/ 859579 w 12192000"/>
              <a:gd name="connsiteY205" fmla="*/ 359538 h 4547521"/>
              <a:gd name="connsiteX206" fmla="*/ 913213 w 12192000"/>
              <a:gd name="connsiteY206" fmla="*/ 350881 h 4547521"/>
              <a:gd name="connsiteX207" fmla="*/ 938704 w 12192000"/>
              <a:gd name="connsiteY207" fmla="*/ 344632 h 4547521"/>
              <a:gd name="connsiteX208" fmla="*/ 959272 w 12192000"/>
              <a:gd name="connsiteY208" fmla="*/ 348425 h 4547521"/>
              <a:gd name="connsiteX209" fmla="*/ 1076317 w 12192000"/>
              <a:gd name="connsiteY209" fmla="*/ 349387 h 4547521"/>
              <a:gd name="connsiteX210" fmla="*/ 1103231 w 12192000"/>
              <a:gd name="connsiteY210" fmla="*/ 355414 h 4547521"/>
              <a:gd name="connsiteX211" fmla="*/ 1115987 w 12192000"/>
              <a:gd name="connsiteY211" fmla="*/ 367428 h 4547521"/>
              <a:gd name="connsiteX212" fmla="*/ 1125983 w 12192000"/>
              <a:gd name="connsiteY212" fmla="*/ 363144 h 4547521"/>
              <a:gd name="connsiteX213" fmla="*/ 1196778 w 12192000"/>
              <a:gd name="connsiteY213" fmla="*/ 362717 h 4547521"/>
              <a:gd name="connsiteX214" fmla="*/ 1242961 w 12192000"/>
              <a:gd name="connsiteY214" fmla="*/ 361342 h 4547521"/>
              <a:gd name="connsiteX215" fmla="*/ 1245768 w 12192000"/>
              <a:gd name="connsiteY215" fmla="*/ 344848 h 4547521"/>
              <a:gd name="connsiteX216" fmla="*/ 1286892 w 12192000"/>
              <a:gd name="connsiteY216" fmla="*/ 338972 h 4547521"/>
              <a:gd name="connsiteX217" fmla="*/ 1330717 w 12192000"/>
              <a:gd name="connsiteY217" fmla="*/ 349560 h 4547521"/>
              <a:gd name="connsiteX218" fmla="*/ 1382372 w 12192000"/>
              <a:gd name="connsiteY218" fmla="*/ 348076 h 4547521"/>
              <a:gd name="connsiteX219" fmla="*/ 1413281 w 12192000"/>
              <a:gd name="connsiteY219" fmla="*/ 347368 h 4547521"/>
              <a:gd name="connsiteX220" fmla="*/ 1494404 w 12192000"/>
              <a:gd name="connsiteY220" fmla="*/ 331984 h 4547521"/>
              <a:gd name="connsiteX221" fmla="*/ 1626029 w 12192000"/>
              <a:gd name="connsiteY221" fmla="*/ 273490 h 4547521"/>
              <a:gd name="connsiteX222" fmla="*/ 1667354 w 12192000"/>
              <a:gd name="connsiteY222" fmla="*/ 265201 h 4547521"/>
              <a:gd name="connsiteX223" fmla="*/ 1674578 w 12192000"/>
              <a:gd name="connsiteY223" fmla="*/ 268574 h 4547521"/>
              <a:gd name="connsiteX224" fmla="*/ 1880316 w 12192000"/>
              <a:gd name="connsiteY224" fmla="*/ 233445 h 4547521"/>
              <a:gd name="connsiteX225" fmla="*/ 1917126 w 12192000"/>
              <a:gd name="connsiteY225" fmla="*/ 231388 h 4547521"/>
              <a:gd name="connsiteX226" fmla="*/ 1944692 w 12192000"/>
              <a:gd name="connsiteY226" fmla="*/ 232672 h 4547521"/>
              <a:gd name="connsiteX227" fmla="*/ 2010665 w 12192000"/>
              <a:gd name="connsiteY227" fmla="*/ 220971 h 4547521"/>
              <a:gd name="connsiteX228" fmla="*/ 2118270 w 12192000"/>
              <a:gd name="connsiteY228" fmla="*/ 195315 h 4547521"/>
              <a:gd name="connsiteX229" fmla="*/ 2141504 w 12192000"/>
              <a:gd name="connsiteY229" fmla="*/ 191262 h 4547521"/>
              <a:gd name="connsiteX230" fmla="*/ 2162752 w 12192000"/>
              <a:gd name="connsiteY230" fmla="*/ 193376 h 4547521"/>
              <a:gd name="connsiteX231" fmla="*/ 2168793 w 12192000"/>
              <a:gd name="connsiteY231" fmla="*/ 198745 h 4547521"/>
              <a:gd name="connsiteX232" fmla="*/ 2181778 w 12192000"/>
              <a:gd name="connsiteY232" fmla="*/ 197415 h 4547521"/>
              <a:gd name="connsiteX233" fmla="*/ 2185499 w 12192000"/>
              <a:gd name="connsiteY233" fmla="*/ 198232 h 4547521"/>
              <a:gd name="connsiteX234" fmla="*/ 2206566 w 12192000"/>
              <a:gd name="connsiteY234" fmla="*/ 201739 h 4547521"/>
              <a:gd name="connsiteX235" fmla="*/ 2244903 w 12192000"/>
              <a:gd name="connsiteY235" fmla="*/ 180167 h 4547521"/>
              <a:gd name="connsiteX236" fmla="*/ 2297531 w 12192000"/>
              <a:gd name="connsiteY236" fmla="*/ 177533 h 4547521"/>
              <a:gd name="connsiteX237" fmla="*/ 2488258 w 12192000"/>
              <a:gd name="connsiteY237" fmla="*/ 130312 h 4547521"/>
              <a:gd name="connsiteX238" fmla="*/ 2523236 w 12192000"/>
              <a:gd name="connsiteY238" fmla="*/ 146630 h 4547521"/>
              <a:gd name="connsiteX239" fmla="*/ 2603355 w 12192000"/>
              <a:gd name="connsiteY239" fmla="*/ 135687 h 4547521"/>
              <a:gd name="connsiteX240" fmla="*/ 2713319 w 12192000"/>
              <a:gd name="connsiteY240" fmla="*/ 76244 h 4547521"/>
              <a:gd name="connsiteX241" fmla="*/ 2860143 w 12192000"/>
              <a:gd name="connsiteY241" fmla="*/ 54169 h 4547521"/>
              <a:gd name="connsiteX242" fmla="*/ 2868320 w 12192000"/>
              <a:gd name="connsiteY242" fmla="*/ 43328 h 4547521"/>
              <a:gd name="connsiteX243" fmla="*/ 2880379 w 12192000"/>
              <a:gd name="connsiteY243" fmla="*/ 35935 h 4547521"/>
              <a:gd name="connsiteX244" fmla="*/ 2882710 w 12192000"/>
              <a:gd name="connsiteY244" fmla="*/ 36473 h 4547521"/>
              <a:gd name="connsiteX245" fmla="*/ 2899268 w 12192000"/>
              <a:gd name="connsiteY245" fmla="*/ 32168 h 4547521"/>
              <a:gd name="connsiteX246" fmla="*/ 2901185 w 12192000"/>
              <a:gd name="connsiteY246" fmla="*/ 28339 h 4547521"/>
              <a:gd name="connsiteX247" fmla="*/ 2912009 w 12192000"/>
              <a:gd name="connsiteY247" fmla="*/ 24480 h 4547521"/>
              <a:gd name="connsiteX248" fmla="*/ 2931895 w 12192000"/>
              <a:gd name="connsiteY248" fmla="*/ 14442 h 4547521"/>
              <a:gd name="connsiteX249" fmla="*/ 2936965 w 12192000"/>
              <a:gd name="connsiteY249" fmla="*/ 14848 h 4547521"/>
              <a:gd name="connsiteX250" fmla="*/ 2969058 w 12192000"/>
              <a:gd name="connsiteY250" fmla="*/ 3265 h 4547521"/>
              <a:gd name="connsiteX251" fmla="*/ 2970141 w 12192000"/>
              <a:gd name="connsiteY251" fmla="*/ 4190 h 4547521"/>
              <a:gd name="connsiteX252" fmla="*/ 2981985 w 12192000"/>
              <a:gd name="connsiteY252" fmla="*/ 5666 h 4547521"/>
              <a:gd name="connsiteX253" fmla="*/ 3003160 w 12192000"/>
              <a:gd name="connsiteY253" fmla="*/ 6010 h 4547521"/>
              <a:gd name="connsiteX254" fmla="*/ 3059919 w 12192000"/>
              <a:gd name="connsiteY254" fmla="*/ 20227 h 4547521"/>
              <a:gd name="connsiteX255" fmla="*/ 3093450 w 12192000"/>
              <a:gd name="connsiteY255" fmla="*/ 8272 h 4547521"/>
              <a:gd name="connsiteX256" fmla="*/ 3100564 w 12192000"/>
              <a:gd name="connsiteY256" fmla="*/ 6452 h 4547521"/>
              <a:gd name="connsiteX0" fmla="*/ 3100564 w 12192000"/>
              <a:gd name="connsiteY0" fmla="*/ 6375 h 4547444"/>
              <a:gd name="connsiteX1" fmla="*/ 3287078 w 12192000"/>
              <a:gd name="connsiteY1" fmla="*/ 27606 h 4547444"/>
              <a:gd name="connsiteX2" fmla="*/ 3386448 w 12192000"/>
              <a:gd name="connsiteY2" fmla="*/ 30393 h 4547444"/>
              <a:gd name="connsiteX3" fmla="*/ 3422427 w 12192000"/>
              <a:gd name="connsiteY3" fmla="*/ 29823 h 4547444"/>
              <a:gd name="connsiteX4" fmla="*/ 3486559 w 12192000"/>
              <a:gd name="connsiteY4" fmla="*/ 35770 h 4547444"/>
              <a:gd name="connsiteX5" fmla="*/ 3515932 w 12192000"/>
              <a:gd name="connsiteY5" fmla="*/ 42810 h 4547444"/>
              <a:gd name="connsiteX6" fmla="*/ 3517220 w 12192000"/>
              <a:gd name="connsiteY6" fmla="*/ 42377 h 4547444"/>
              <a:gd name="connsiteX7" fmla="*/ 3519845 w 12192000"/>
              <a:gd name="connsiteY7" fmla="*/ 45407 h 4547444"/>
              <a:gd name="connsiteX8" fmla="*/ 3525279 w 12192000"/>
              <a:gd name="connsiteY8" fmla="*/ 46811 h 4547444"/>
              <a:gd name="connsiteX9" fmla="*/ 3540113 w 12192000"/>
              <a:gd name="connsiteY9" fmla="*/ 45907 h 4547444"/>
              <a:gd name="connsiteX10" fmla="*/ 3545692 w 12192000"/>
              <a:gd name="connsiteY10" fmla="*/ 44786 h 4547444"/>
              <a:gd name="connsiteX11" fmla="*/ 3553854 w 12192000"/>
              <a:gd name="connsiteY11" fmla="*/ 44807 h 4547444"/>
              <a:gd name="connsiteX12" fmla="*/ 3554058 w 12192000"/>
              <a:gd name="connsiteY12" fmla="*/ 45056 h 4547444"/>
              <a:gd name="connsiteX13" fmla="*/ 3561703 w 12192000"/>
              <a:gd name="connsiteY13" fmla="*/ 44591 h 4547444"/>
              <a:gd name="connsiteX14" fmla="*/ 3599112 w 12192000"/>
              <a:gd name="connsiteY14" fmla="*/ 39166 h 4547444"/>
              <a:gd name="connsiteX15" fmla="*/ 3648544 w 12192000"/>
              <a:gd name="connsiteY15" fmla="*/ 62881 h 4547444"/>
              <a:gd name="connsiteX16" fmla="*/ 3668987 w 12192000"/>
              <a:gd name="connsiteY16" fmla="*/ 66992 h 4547444"/>
              <a:gd name="connsiteX17" fmla="*/ 3679906 w 12192000"/>
              <a:gd name="connsiteY17" fmla="*/ 70516 h 4547444"/>
              <a:gd name="connsiteX18" fmla="*/ 3680583 w 12192000"/>
              <a:gd name="connsiteY18" fmla="*/ 71594 h 4547444"/>
              <a:gd name="connsiteX19" fmla="*/ 3716448 w 12192000"/>
              <a:gd name="connsiteY19" fmla="*/ 66268 h 4547444"/>
              <a:gd name="connsiteX20" fmla="*/ 3721210 w 12192000"/>
              <a:gd name="connsiteY20" fmla="*/ 67563 h 4547444"/>
              <a:gd name="connsiteX21" fmla="*/ 3744585 w 12192000"/>
              <a:gd name="connsiteY21" fmla="*/ 61530 h 4547444"/>
              <a:gd name="connsiteX22" fmla="*/ 3756664 w 12192000"/>
              <a:gd name="connsiteY22" fmla="*/ 59781 h 4547444"/>
              <a:gd name="connsiteX23" fmla="*/ 3760076 w 12192000"/>
              <a:gd name="connsiteY23" fmla="*/ 56468 h 4547444"/>
              <a:gd name="connsiteX24" fmla="*/ 3777900 w 12192000"/>
              <a:gd name="connsiteY24" fmla="*/ 55315 h 4547444"/>
              <a:gd name="connsiteX25" fmla="*/ 3779950 w 12192000"/>
              <a:gd name="connsiteY25" fmla="*/ 56246 h 4547444"/>
              <a:gd name="connsiteX26" fmla="*/ 3794650 w 12192000"/>
              <a:gd name="connsiteY26" fmla="*/ 51341 h 4547444"/>
              <a:gd name="connsiteX27" fmla="*/ 3806969 w 12192000"/>
              <a:gd name="connsiteY27" fmla="*/ 42453 h 4547444"/>
              <a:gd name="connsiteX28" fmla="*/ 3958577 w 12192000"/>
              <a:gd name="connsiteY28" fmla="*/ 47607 h 4547444"/>
              <a:gd name="connsiteX29" fmla="*/ 4089430 w 12192000"/>
              <a:gd name="connsiteY29" fmla="*/ 10501 h 4547444"/>
              <a:gd name="connsiteX30" fmla="*/ 4171715 w 12192000"/>
              <a:gd name="connsiteY30" fmla="*/ 14367 h 4547444"/>
              <a:gd name="connsiteX31" fmla="*/ 4199128 w 12192000"/>
              <a:gd name="connsiteY31" fmla="*/ 36195 h 4547444"/>
              <a:gd name="connsiteX32" fmla="*/ 4403546 w 12192000"/>
              <a:gd name="connsiteY32" fmla="*/ 25184 h 4547444"/>
              <a:gd name="connsiteX33" fmla="*/ 4455762 w 12192000"/>
              <a:gd name="connsiteY33" fmla="*/ 32072 h 4547444"/>
              <a:gd name="connsiteX34" fmla="*/ 4501720 w 12192000"/>
              <a:gd name="connsiteY34" fmla="*/ 18325 h 4547444"/>
              <a:gd name="connsiteX35" fmla="*/ 4520780 w 12192000"/>
              <a:gd name="connsiteY35" fmla="*/ 25438 h 4547444"/>
              <a:gd name="connsiteX36" fmla="*/ 4524071 w 12192000"/>
              <a:gd name="connsiteY36" fmla="*/ 26883 h 4547444"/>
              <a:gd name="connsiteX37" fmla="*/ 4537225 w 12192000"/>
              <a:gd name="connsiteY37" fmla="*/ 27930 h 4547444"/>
              <a:gd name="connsiteX38" fmla="*/ 4540932 w 12192000"/>
              <a:gd name="connsiteY38" fmla="*/ 34139 h 4547444"/>
              <a:gd name="connsiteX39" fmla="*/ 4560732 w 12192000"/>
              <a:gd name="connsiteY39" fmla="*/ 39954 h 4547444"/>
              <a:gd name="connsiteX40" fmla="*/ 4584946 w 12192000"/>
              <a:gd name="connsiteY40" fmla="*/ 40234 h 4547444"/>
              <a:gd name="connsiteX41" fmla="*/ 4670972 w 12192000"/>
              <a:gd name="connsiteY41" fmla="*/ 41875 h 4547444"/>
              <a:gd name="connsiteX42" fmla="*/ 4685002 w 12192000"/>
              <a:gd name="connsiteY42" fmla="*/ 38521 h 4547444"/>
              <a:gd name="connsiteX43" fmla="*/ 4730794 w 12192000"/>
              <a:gd name="connsiteY43" fmla="*/ 44114 h 4547444"/>
              <a:gd name="connsiteX44" fmla="*/ 4771603 w 12192000"/>
              <a:gd name="connsiteY44" fmla="*/ 45372 h 4547444"/>
              <a:gd name="connsiteX45" fmla="*/ 4798044 w 12192000"/>
              <a:gd name="connsiteY45" fmla="*/ 42704 h 4547444"/>
              <a:gd name="connsiteX46" fmla="*/ 4804975 w 12192000"/>
              <a:gd name="connsiteY46" fmla="*/ 44915 h 4547444"/>
              <a:gd name="connsiteX47" fmla="*/ 4831600 w 12192000"/>
              <a:gd name="connsiteY47" fmla="*/ 46341 h 4547444"/>
              <a:gd name="connsiteX48" fmla="*/ 4845162 w 12192000"/>
              <a:gd name="connsiteY48" fmla="*/ 43064 h 4547444"/>
              <a:gd name="connsiteX49" fmla="*/ 4858548 w 12192000"/>
              <a:gd name="connsiteY49" fmla="*/ 50610 h 4547444"/>
              <a:gd name="connsiteX50" fmla="*/ 4861820 w 12192000"/>
              <a:gd name="connsiteY50" fmla="*/ 56140 h 4547444"/>
              <a:gd name="connsiteX51" fmla="*/ 4880767 w 12192000"/>
              <a:gd name="connsiteY51" fmla="*/ 53657 h 4547444"/>
              <a:gd name="connsiteX52" fmla="*/ 4896300 w 12192000"/>
              <a:gd name="connsiteY52" fmla="*/ 59061 h 4547444"/>
              <a:gd name="connsiteX53" fmla="*/ 4909841 w 12192000"/>
              <a:gd name="connsiteY53" fmla="*/ 55528 h 4547444"/>
              <a:gd name="connsiteX54" fmla="*/ 4915461 w 12192000"/>
              <a:gd name="connsiteY54" fmla="*/ 56324 h 4547444"/>
              <a:gd name="connsiteX55" fmla="*/ 4929430 w 12192000"/>
              <a:gd name="connsiteY55" fmla="*/ 58998 h 4547444"/>
              <a:gd name="connsiteX56" fmla="*/ 4953531 w 12192000"/>
              <a:gd name="connsiteY56" fmla="*/ 64940 h 4547444"/>
              <a:gd name="connsiteX57" fmla="*/ 4961050 w 12192000"/>
              <a:gd name="connsiteY57" fmla="*/ 65767 h 4547444"/>
              <a:gd name="connsiteX58" fmla="*/ 4977419 w 12192000"/>
              <a:gd name="connsiteY58" fmla="*/ 74854 h 4547444"/>
              <a:gd name="connsiteX59" fmla="*/ 5009106 w 12192000"/>
              <a:gd name="connsiteY59" fmla="*/ 82624 h 4547444"/>
              <a:gd name="connsiteX60" fmla="*/ 5064895 w 12192000"/>
              <a:gd name="connsiteY60" fmla="*/ 109738 h 4547444"/>
              <a:gd name="connsiteX61" fmla="*/ 5097688 w 12192000"/>
              <a:gd name="connsiteY61" fmla="*/ 122676 h 4547444"/>
              <a:gd name="connsiteX62" fmla="*/ 5119875 w 12192000"/>
              <a:gd name="connsiteY62" fmla="*/ 134601 h 4547444"/>
              <a:gd name="connsiteX63" fmla="*/ 5185360 w 12192000"/>
              <a:gd name="connsiteY63" fmla="*/ 151443 h 4547444"/>
              <a:gd name="connsiteX64" fmla="*/ 5297679 w 12192000"/>
              <a:gd name="connsiteY64" fmla="*/ 173709 h 4547444"/>
              <a:gd name="connsiteX65" fmla="*/ 5320681 w 12192000"/>
              <a:gd name="connsiteY65" fmla="*/ 179692 h 4547444"/>
              <a:gd name="connsiteX66" fmla="*/ 5336842 w 12192000"/>
              <a:gd name="connsiteY66" fmla="*/ 189776 h 4547444"/>
              <a:gd name="connsiteX67" fmla="*/ 5337444 w 12192000"/>
              <a:gd name="connsiteY67" fmla="*/ 196421 h 4547444"/>
              <a:gd name="connsiteX68" fmla="*/ 5349516 w 12192000"/>
              <a:gd name="connsiteY68" fmla="*/ 200505 h 4547444"/>
              <a:gd name="connsiteX69" fmla="*/ 5351972 w 12192000"/>
              <a:gd name="connsiteY69" fmla="*/ 202623 h 4547444"/>
              <a:gd name="connsiteX70" fmla="*/ 5366814 w 12192000"/>
              <a:gd name="connsiteY70" fmla="*/ 213739 h 4547444"/>
              <a:gd name="connsiteX71" fmla="*/ 5417244 w 12192000"/>
              <a:gd name="connsiteY71" fmla="*/ 211827 h 4547444"/>
              <a:gd name="connsiteX72" fmla="*/ 5463870 w 12192000"/>
              <a:gd name="connsiteY72" fmla="*/ 230568 h 4547444"/>
              <a:gd name="connsiteX73" fmla="*/ 5664412 w 12192000"/>
              <a:gd name="connsiteY73" fmla="*/ 268648 h 4547444"/>
              <a:gd name="connsiteX74" fmla="*/ 5680257 w 12192000"/>
              <a:gd name="connsiteY74" fmla="*/ 295413 h 4547444"/>
              <a:gd name="connsiteX75" fmla="*/ 5757046 w 12192000"/>
              <a:gd name="connsiteY75" fmla="*/ 318453 h 4547444"/>
              <a:gd name="connsiteX76" fmla="*/ 5899668 w 12192000"/>
              <a:gd name="connsiteY76" fmla="*/ 314896 h 4547444"/>
              <a:gd name="connsiteX77" fmla="*/ 6042086 w 12192000"/>
              <a:gd name="connsiteY77" fmla="*/ 355518 h 4547444"/>
              <a:gd name="connsiteX78" fmla="*/ 6058069 w 12192000"/>
              <a:gd name="connsiteY78" fmla="*/ 350170 h 4547444"/>
              <a:gd name="connsiteX79" fmla="*/ 6074444 w 12192000"/>
              <a:gd name="connsiteY79" fmla="*/ 349088 h 4547444"/>
              <a:gd name="connsiteX80" fmla="*/ 6075959 w 12192000"/>
              <a:gd name="connsiteY80" fmla="*/ 350435 h 4547444"/>
              <a:gd name="connsiteX81" fmla="*/ 6093540 w 12192000"/>
              <a:gd name="connsiteY81" fmla="*/ 353576 h 4547444"/>
              <a:gd name="connsiteX82" fmla="*/ 6098369 w 12192000"/>
              <a:gd name="connsiteY82" fmla="*/ 351305 h 4547444"/>
              <a:gd name="connsiteX83" fmla="*/ 6110738 w 12192000"/>
              <a:gd name="connsiteY83" fmla="*/ 352533 h 4547444"/>
              <a:gd name="connsiteX84" fmla="*/ 6135933 w 12192000"/>
              <a:gd name="connsiteY84" fmla="*/ 352452 h 4547444"/>
              <a:gd name="connsiteX85" fmla="*/ 6139871 w 12192000"/>
              <a:gd name="connsiteY85" fmla="*/ 354780 h 4547444"/>
              <a:gd name="connsiteX86" fmla="*/ 6176662 w 12192000"/>
              <a:gd name="connsiteY86" fmla="*/ 358308 h 4547444"/>
              <a:gd name="connsiteX87" fmla="*/ 6176801 w 12192000"/>
              <a:gd name="connsiteY87" fmla="*/ 359470 h 4547444"/>
              <a:gd name="connsiteX88" fmla="*/ 6185563 w 12192000"/>
              <a:gd name="connsiteY88" fmla="*/ 365325 h 4547444"/>
              <a:gd name="connsiteX89" fmla="*/ 6203148 w 12192000"/>
              <a:gd name="connsiteY89" fmla="*/ 373978 h 4547444"/>
              <a:gd name="connsiteX90" fmla="*/ 6239136 w 12192000"/>
              <a:gd name="connsiteY90" fmla="*/ 407698 h 4547444"/>
              <a:gd name="connsiteX91" fmla="*/ 6277452 w 12192000"/>
              <a:gd name="connsiteY91" fmla="*/ 411500 h 4547444"/>
              <a:gd name="connsiteX92" fmla="*/ 6284979 w 12192000"/>
              <a:gd name="connsiteY92" fmla="*/ 412874 h 4547444"/>
              <a:gd name="connsiteX93" fmla="*/ 6285055 w 12192000"/>
              <a:gd name="connsiteY93" fmla="*/ 413153 h 4547444"/>
              <a:gd name="connsiteX94" fmla="*/ 6292844 w 12192000"/>
              <a:gd name="connsiteY94" fmla="*/ 415103 h 4547444"/>
              <a:gd name="connsiteX95" fmla="*/ 6298705 w 12192000"/>
              <a:gd name="connsiteY95" fmla="*/ 415379 h 4547444"/>
              <a:gd name="connsiteX96" fmla="*/ 6313308 w 12192000"/>
              <a:gd name="connsiteY96" fmla="*/ 418044 h 4547444"/>
              <a:gd name="connsiteX97" fmla="*/ 6317834 w 12192000"/>
              <a:gd name="connsiteY97" fmla="*/ 420633 h 4547444"/>
              <a:gd name="connsiteX98" fmla="*/ 6318907 w 12192000"/>
              <a:gd name="connsiteY98" fmla="*/ 424070 h 4547444"/>
              <a:gd name="connsiteX99" fmla="*/ 6320341 w 12192000"/>
              <a:gd name="connsiteY99" fmla="*/ 423972 h 4547444"/>
              <a:gd name="connsiteX100" fmla="*/ 6345071 w 12192000"/>
              <a:gd name="connsiteY100" fmla="*/ 437455 h 4547444"/>
              <a:gd name="connsiteX101" fmla="*/ 6403531 w 12192000"/>
              <a:gd name="connsiteY101" fmla="*/ 458140 h 4547444"/>
              <a:gd name="connsiteX102" fmla="*/ 6438176 w 12192000"/>
              <a:gd name="connsiteY102" fmla="*/ 466114 h 4547444"/>
              <a:gd name="connsiteX103" fmla="*/ 6531805 w 12192000"/>
              <a:gd name="connsiteY103" fmla="*/ 492190 h 4547444"/>
              <a:gd name="connsiteX104" fmla="*/ 6624812 w 12192000"/>
              <a:gd name="connsiteY104" fmla="*/ 521583 h 4547444"/>
              <a:gd name="connsiteX105" fmla="*/ 6665821 w 12192000"/>
              <a:gd name="connsiteY105" fmla="*/ 554310 h 4547444"/>
              <a:gd name="connsiteX106" fmla="*/ 6671133 w 12192000"/>
              <a:gd name="connsiteY106" fmla="*/ 556037 h 4547444"/>
              <a:gd name="connsiteX107" fmla="*/ 6685990 w 12192000"/>
              <a:gd name="connsiteY107" fmla="*/ 556019 h 4547444"/>
              <a:gd name="connsiteX108" fmla="*/ 6691636 w 12192000"/>
              <a:gd name="connsiteY108" fmla="*/ 555232 h 4547444"/>
              <a:gd name="connsiteX109" fmla="*/ 6699772 w 12192000"/>
              <a:gd name="connsiteY109" fmla="*/ 555740 h 4547444"/>
              <a:gd name="connsiteX110" fmla="*/ 6699955 w 12192000"/>
              <a:gd name="connsiteY110" fmla="*/ 556001 h 4547444"/>
              <a:gd name="connsiteX111" fmla="*/ 6707613 w 12192000"/>
              <a:gd name="connsiteY111" fmla="*/ 555992 h 4547444"/>
              <a:gd name="connsiteX112" fmla="*/ 6745320 w 12192000"/>
              <a:gd name="connsiteY112" fmla="*/ 552805 h 4547444"/>
              <a:gd name="connsiteX113" fmla="*/ 6792811 w 12192000"/>
              <a:gd name="connsiteY113" fmla="*/ 579433 h 4547444"/>
              <a:gd name="connsiteX114" fmla="*/ 6812882 w 12192000"/>
              <a:gd name="connsiteY114" fmla="*/ 584758 h 4547444"/>
              <a:gd name="connsiteX115" fmla="*/ 6823500 w 12192000"/>
              <a:gd name="connsiteY115" fmla="*/ 588928 h 4547444"/>
              <a:gd name="connsiteX116" fmla="*/ 6824098 w 12192000"/>
              <a:gd name="connsiteY116" fmla="*/ 590044 h 4547444"/>
              <a:gd name="connsiteX117" fmla="*/ 6860252 w 12192000"/>
              <a:gd name="connsiteY117" fmla="*/ 586865 h 4547444"/>
              <a:gd name="connsiteX118" fmla="*/ 6864904 w 12192000"/>
              <a:gd name="connsiteY118" fmla="*/ 588442 h 4547444"/>
              <a:gd name="connsiteX119" fmla="*/ 6888662 w 12192000"/>
              <a:gd name="connsiteY119" fmla="*/ 583812 h 4547444"/>
              <a:gd name="connsiteX120" fmla="*/ 6900835 w 12192000"/>
              <a:gd name="connsiteY120" fmla="*/ 582784 h 4547444"/>
              <a:gd name="connsiteX121" fmla="*/ 6904484 w 12192000"/>
              <a:gd name="connsiteY121" fmla="*/ 579680 h 4547444"/>
              <a:gd name="connsiteX122" fmla="*/ 6922346 w 12192000"/>
              <a:gd name="connsiteY122" fmla="*/ 579592 h 4547444"/>
              <a:gd name="connsiteX123" fmla="*/ 6924318 w 12192000"/>
              <a:gd name="connsiteY123" fmla="*/ 580642 h 4547444"/>
              <a:gd name="connsiteX124" fmla="*/ 6939344 w 12192000"/>
              <a:gd name="connsiteY124" fmla="*/ 576622 h 4547444"/>
              <a:gd name="connsiteX125" fmla="*/ 6952296 w 12192000"/>
              <a:gd name="connsiteY125" fmla="*/ 568480 h 4547444"/>
              <a:gd name="connsiteX126" fmla="*/ 7103052 w 12192000"/>
              <a:gd name="connsiteY126" fmla="*/ 582667 h 4547444"/>
              <a:gd name="connsiteX127" fmla="*/ 7236304 w 12192000"/>
              <a:gd name="connsiteY127" fmla="*/ 553416 h 4547444"/>
              <a:gd name="connsiteX128" fmla="*/ 7318047 w 12192000"/>
              <a:gd name="connsiteY128" fmla="*/ 562182 h 4547444"/>
              <a:gd name="connsiteX129" fmla="*/ 7343733 w 12192000"/>
              <a:gd name="connsiteY129" fmla="*/ 585614 h 4547444"/>
              <a:gd name="connsiteX130" fmla="*/ 7548358 w 12192000"/>
              <a:gd name="connsiteY130" fmla="*/ 586808 h 4547444"/>
              <a:gd name="connsiteX131" fmla="*/ 7599893 w 12192000"/>
              <a:gd name="connsiteY131" fmla="*/ 596799 h 4547444"/>
              <a:gd name="connsiteX132" fmla="*/ 7646750 w 12192000"/>
              <a:gd name="connsiteY132" fmla="*/ 585813 h 4547444"/>
              <a:gd name="connsiteX133" fmla="*/ 7665217 w 12192000"/>
              <a:gd name="connsiteY133" fmla="*/ 594052 h 4547444"/>
              <a:gd name="connsiteX134" fmla="*/ 7668385 w 12192000"/>
              <a:gd name="connsiteY134" fmla="*/ 595689 h 4547444"/>
              <a:gd name="connsiteX135" fmla="*/ 7681420 w 12192000"/>
              <a:gd name="connsiteY135" fmla="*/ 597521 h 4547444"/>
              <a:gd name="connsiteX136" fmla="*/ 7684651 w 12192000"/>
              <a:gd name="connsiteY136" fmla="*/ 603940 h 4547444"/>
              <a:gd name="connsiteX137" fmla="*/ 7843050 w 12192000"/>
              <a:gd name="connsiteY137" fmla="*/ 614241 h 4547444"/>
              <a:gd name="connsiteX138" fmla="*/ 7911637 w 12192000"/>
              <a:gd name="connsiteY138" fmla="*/ 618959 h 4547444"/>
              <a:gd name="connsiteX139" fmla="*/ 7937365 w 12192000"/>
              <a:gd name="connsiteY139" fmla="*/ 626668 h 4547444"/>
              <a:gd name="connsiteX140" fmla="*/ 8037057 w 12192000"/>
              <a:gd name="connsiteY140" fmla="*/ 650015 h 4547444"/>
              <a:gd name="connsiteX141" fmla="*/ 8122868 w 12192000"/>
              <a:gd name="connsiteY141" fmla="*/ 664297 h 4547444"/>
              <a:gd name="connsiteX142" fmla="*/ 8186750 w 12192000"/>
              <a:gd name="connsiteY142" fmla="*/ 649435 h 4547444"/>
              <a:gd name="connsiteX143" fmla="*/ 8192054 w 12192000"/>
              <a:gd name="connsiteY143" fmla="*/ 654277 h 4547444"/>
              <a:gd name="connsiteX144" fmla="*/ 8235470 w 12192000"/>
              <a:gd name="connsiteY144" fmla="*/ 656341 h 4547444"/>
              <a:gd name="connsiteX145" fmla="*/ 8388968 w 12192000"/>
              <a:gd name="connsiteY145" fmla="*/ 633092 h 4547444"/>
              <a:gd name="connsiteX146" fmla="*/ 8473770 w 12192000"/>
              <a:gd name="connsiteY146" fmla="*/ 637968 h 4547444"/>
              <a:gd name="connsiteX147" fmla="*/ 8503642 w 12192000"/>
              <a:gd name="connsiteY147" fmla="*/ 644614 h 4547444"/>
              <a:gd name="connsiteX148" fmla="*/ 8553701 w 12192000"/>
              <a:gd name="connsiteY148" fmla="*/ 655445 h 4547444"/>
              <a:gd name="connsiteX149" fmla="*/ 8590556 w 12192000"/>
              <a:gd name="connsiteY149" fmla="*/ 675642 h 4547444"/>
              <a:gd name="connsiteX150" fmla="*/ 8632638 w 12192000"/>
              <a:gd name="connsiteY150" fmla="*/ 679902 h 4547444"/>
              <a:gd name="connsiteX151" fmla="*/ 8643140 w 12192000"/>
              <a:gd name="connsiteY151" fmla="*/ 665237 h 4547444"/>
              <a:gd name="connsiteX152" fmla="*/ 8687917 w 12192000"/>
              <a:gd name="connsiteY152" fmla="*/ 674873 h 4547444"/>
              <a:gd name="connsiteX153" fmla="*/ 8755765 w 12192000"/>
              <a:gd name="connsiteY153" fmla="*/ 691208 h 4547444"/>
              <a:gd name="connsiteX154" fmla="*/ 8795085 w 12192000"/>
              <a:gd name="connsiteY154" fmla="*/ 696588 h 4547444"/>
              <a:gd name="connsiteX155" fmla="*/ 8902279 w 12192000"/>
              <a:gd name="connsiteY155" fmla="*/ 715671 h 4547444"/>
              <a:gd name="connsiteX156" fmla="*/ 9009490 w 12192000"/>
              <a:gd name="connsiteY156" fmla="*/ 738130 h 4547444"/>
              <a:gd name="connsiteX157" fmla="*/ 9072120 w 12192000"/>
              <a:gd name="connsiteY157" fmla="*/ 770325 h 4547444"/>
              <a:gd name="connsiteX158" fmla="*/ 9160343 w 12192000"/>
              <a:gd name="connsiteY158" fmla="*/ 786746 h 4547444"/>
              <a:gd name="connsiteX159" fmla="*/ 9174981 w 12192000"/>
              <a:gd name="connsiteY159" fmla="*/ 792262 h 4547444"/>
              <a:gd name="connsiteX160" fmla="*/ 9278987 w 12192000"/>
              <a:gd name="connsiteY160" fmla="*/ 817631 h 4547444"/>
              <a:gd name="connsiteX161" fmla="*/ 9400617 w 12192000"/>
              <a:gd name="connsiteY161" fmla="*/ 821517 h 4547444"/>
              <a:gd name="connsiteX162" fmla="*/ 9552261 w 12192000"/>
              <a:gd name="connsiteY162" fmla="*/ 892831 h 4547444"/>
              <a:gd name="connsiteX163" fmla="*/ 9822258 w 12192000"/>
              <a:gd name="connsiteY163" fmla="*/ 1001854 h 4547444"/>
              <a:gd name="connsiteX164" fmla="*/ 10113244 w 12192000"/>
              <a:gd name="connsiteY164" fmla="*/ 1044510 h 4547444"/>
              <a:gd name="connsiteX165" fmla="*/ 10189871 w 12192000"/>
              <a:gd name="connsiteY165" fmla="*/ 1037391 h 4547444"/>
              <a:gd name="connsiteX166" fmla="*/ 10414253 w 12192000"/>
              <a:gd name="connsiteY166" fmla="*/ 1023375 h 4547444"/>
              <a:gd name="connsiteX167" fmla="*/ 10642574 w 12192000"/>
              <a:gd name="connsiteY167" fmla="*/ 950868 h 4547444"/>
              <a:gd name="connsiteX168" fmla="*/ 10786007 w 12192000"/>
              <a:gd name="connsiteY168" fmla="*/ 938924 h 4547444"/>
              <a:gd name="connsiteX169" fmla="*/ 10854151 w 12192000"/>
              <a:gd name="connsiteY169" fmla="*/ 920164 h 4547444"/>
              <a:gd name="connsiteX170" fmla="*/ 10901354 w 12192000"/>
              <a:gd name="connsiteY170" fmla="*/ 919267 h 4547444"/>
              <a:gd name="connsiteX171" fmla="*/ 10929658 w 12192000"/>
              <a:gd name="connsiteY171" fmla="*/ 917084 h 4547444"/>
              <a:gd name="connsiteX172" fmla="*/ 10978685 w 12192000"/>
              <a:gd name="connsiteY172" fmla="*/ 885854 h 4547444"/>
              <a:gd name="connsiteX173" fmla="*/ 11163594 w 12192000"/>
              <a:gd name="connsiteY173" fmla="*/ 876091 h 4547444"/>
              <a:gd name="connsiteX174" fmla="*/ 11340142 w 12192000"/>
              <a:gd name="connsiteY174" fmla="*/ 907595 h 4547444"/>
              <a:gd name="connsiteX175" fmla="*/ 11603318 w 12192000"/>
              <a:gd name="connsiteY175" fmla="*/ 818126 h 4547444"/>
              <a:gd name="connsiteX176" fmla="*/ 11630282 w 12192000"/>
              <a:gd name="connsiteY176" fmla="*/ 811106 h 4547444"/>
              <a:gd name="connsiteX177" fmla="*/ 11776458 w 12192000"/>
              <a:gd name="connsiteY177" fmla="*/ 776334 h 4547444"/>
              <a:gd name="connsiteX178" fmla="*/ 12105816 w 12192000"/>
              <a:gd name="connsiteY178" fmla="*/ 760235 h 4547444"/>
              <a:gd name="connsiteX179" fmla="*/ 12192000 w 12192000"/>
              <a:gd name="connsiteY179" fmla="*/ 696270 h 4547444"/>
              <a:gd name="connsiteX180" fmla="*/ 12192000 w 12192000"/>
              <a:gd name="connsiteY180" fmla="*/ 4547444 h 4547444"/>
              <a:gd name="connsiteX181" fmla="*/ 0 w 12192000"/>
              <a:gd name="connsiteY181" fmla="*/ 4547444 h 4547444"/>
              <a:gd name="connsiteX182" fmla="*/ 0 w 12192000"/>
              <a:gd name="connsiteY182" fmla="*/ 540482 h 4547444"/>
              <a:gd name="connsiteX183" fmla="*/ 3948 w 12192000"/>
              <a:gd name="connsiteY183" fmla="*/ 539440 h 4547444"/>
              <a:gd name="connsiteX184" fmla="*/ 79987 w 12192000"/>
              <a:gd name="connsiteY184" fmla="*/ 525968 h 4547444"/>
              <a:gd name="connsiteX185" fmla="*/ 173247 w 12192000"/>
              <a:gd name="connsiteY185" fmla="*/ 477493 h 4547444"/>
              <a:gd name="connsiteX186" fmla="*/ 206877 w 12192000"/>
              <a:gd name="connsiteY186" fmla="*/ 472952 h 4547444"/>
              <a:gd name="connsiteX187" fmla="*/ 205655 w 12192000"/>
              <a:gd name="connsiteY187" fmla="*/ 464375 h 4547444"/>
              <a:gd name="connsiteX188" fmla="*/ 218147 w 12192000"/>
              <a:gd name="connsiteY188" fmla="*/ 463744 h 4547444"/>
              <a:gd name="connsiteX189" fmla="*/ 246031 w 12192000"/>
              <a:gd name="connsiteY189" fmla="*/ 463535 h 4547444"/>
              <a:gd name="connsiteX190" fmla="*/ 329529 w 12192000"/>
              <a:gd name="connsiteY190" fmla="*/ 461155 h 4547444"/>
              <a:gd name="connsiteX191" fmla="*/ 352311 w 12192000"/>
              <a:gd name="connsiteY191" fmla="*/ 444707 h 4547444"/>
              <a:gd name="connsiteX192" fmla="*/ 373861 w 12192000"/>
              <a:gd name="connsiteY192" fmla="*/ 444449 h 4547444"/>
              <a:gd name="connsiteX193" fmla="*/ 498838 w 12192000"/>
              <a:gd name="connsiteY193" fmla="*/ 422403 h 4547444"/>
              <a:gd name="connsiteX194" fmla="*/ 516021 w 12192000"/>
              <a:gd name="connsiteY194" fmla="*/ 420754 h 4547444"/>
              <a:gd name="connsiteX195" fmla="*/ 525327 w 12192000"/>
              <a:gd name="connsiteY195" fmla="*/ 413364 h 4547444"/>
              <a:gd name="connsiteX196" fmla="*/ 558651 w 12192000"/>
              <a:gd name="connsiteY196" fmla="*/ 411894 h 4547444"/>
              <a:gd name="connsiteX197" fmla="*/ 560193 w 12192000"/>
              <a:gd name="connsiteY197" fmla="*/ 407686 h 4547444"/>
              <a:gd name="connsiteX198" fmla="*/ 669729 w 12192000"/>
              <a:gd name="connsiteY198" fmla="*/ 371558 h 4547444"/>
              <a:gd name="connsiteX199" fmla="*/ 688496 w 12192000"/>
              <a:gd name="connsiteY199" fmla="*/ 365590 h 4547444"/>
              <a:gd name="connsiteX200" fmla="*/ 704711 w 12192000"/>
              <a:gd name="connsiteY200" fmla="*/ 367400 h 4547444"/>
              <a:gd name="connsiteX201" fmla="*/ 794485 w 12192000"/>
              <a:gd name="connsiteY201" fmla="*/ 362242 h 4547444"/>
              <a:gd name="connsiteX202" fmla="*/ 815839 w 12192000"/>
              <a:gd name="connsiteY202" fmla="*/ 365409 h 4547444"/>
              <a:gd name="connsiteX203" fmla="*/ 824819 w 12192000"/>
              <a:gd name="connsiteY203" fmla="*/ 372095 h 4547444"/>
              <a:gd name="connsiteX204" fmla="*/ 859579 w 12192000"/>
              <a:gd name="connsiteY204" fmla="*/ 359461 h 4547444"/>
              <a:gd name="connsiteX205" fmla="*/ 913213 w 12192000"/>
              <a:gd name="connsiteY205" fmla="*/ 350804 h 4547444"/>
              <a:gd name="connsiteX206" fmla="*/ 938704 w 12192000"/>
              <a:gd name="connsiteY206" fmla="*/ 344555 h 4547444"/>
              <a:gd name="connsiteX207" fmla="*/ 959272 w 12192000"/>
              <a:gd name="connsiteY207" fmla="*/ 348348 h 4547444"/>
              <a:gd name="connsiteX208" fmla="*/ 1076317 w 12192000"/>
              <a:gd name="connsiteY208" fmla="*/ 349310 h 4547444"/>
              <a:gd name="connsiteX209" fmla="*/ 1103231 w 12192000"/>
              <a:gd name="connsiteY209" fmla="*/ 355337 h 4547444"/>
              <a:gd name="connsiteX210" fmla="*/ 1115987 w 12192000"/>
              <a:gd name="connsiteY210" fmla="*/ 367351 h 4547444"/>
              <a:gd name="connsiteX211" fmla="*/ 1125983 w 12192000"/>
              <a:gd name="connsiteY211" fmla="*/ 363067 h 4547444"/>
              <a:gd name="connsiteX212" fmla="*/ 1196778 w 12192000"/>
              <a:gd name="connsiteY212" fmla="*/ 362640 h 4547444"/>
              <a:gd name="connsiteX213" fmla="*/ 1242961 w 12192000"/>
              <a:gd name="connsiteY213" fmla="*/ 361265 h 4547444"/>
              <a:gd name="connsiteX214" fmla="*/ 1245768 w 12192000"/>
              <a:gd name="connsiteY214" fmla="*/ 344771 h 4547444"/>
              <a:gd name="connsiteX215" fmla="*/ 1286892 w 12192000"/>
              <a:gd name="connsiteY215" fmla="*/ 338895 h 4547444"/>
              <a:gd name="connsiteX216" fmla="*/ 1330717 w 12192000"/>
              <a:gd name="connsiteY216" fmla="*/ 349483 h 4547444"/>
              <a:gd name="connsiteX217" fmla="*/ 1382372 w 12192000"/>
              <a:gd name="connsiteY217" fmla="*/ 347999 h 4547444"/>
              <a:gd name="connsiteX218" fmla="*/ 1413281 w 12192000"/>
              <a:gd name="connsiteY218" fmla="*/ 347291 h 4547444"/>
              <a:gd name="connsiteX219" fmla="*/ 1494404 w 12192000"/>
              <a:gd name="connsiteY219" fmla="*/ 331907 h 4547444"/>
              <a:gd name="connsiteX220" fmla="*/ 1626029 w 12192000"/>
              <a:gd name="connsiteY220" fmla="*/ 273413 h 4547444"/>
              <a:gd name="connsiteX221" fmla="*/ 1667354 w 12192000"/>
              <a:gd name="connsiteY221" fmla="*/ 265124 h 4547444"/>
              <a:gd name="connsiteX222" fmla="*/ 1674578 w 12192000"/>
              <a:gd name="connsiteY222" fmla="*/ 268497 h 4547444"/>
              <a:gd name="connsiteX223" fmla="*/ 1880316 w 12192000"/>
              <a:gd name="connsiteY223" fmla="*/ 233368 h 4547444"/>
              <a:gd name="connsiteX224" fmla="*/ 1917126 w 12192000"/>
              <a:gd name="connsiteY224" fmla="*/ 231311 h 4547444"/>
              <a:gd name="connsiteX225" fmla="*/ 1944692 w 12192000"/>
              <a:gd name="connsiteY225" fmla="*/ 232595 h 4547444"/>
              <a:gd name="connsiteX226" fmla="*/ 2010665 w 12192000"/>
              <a:gd name="connsiteY226" fmla="*/ 220894 h 4547444"/>
              <a:gd name="connsiteX227" fmla="*/ 2118270 w 12192000"/>
              <a:gd name="connsiteY227" fmla="*/ 195238 h 4547444"/>
              <a:gd name="connsiteX228" fmla="*/ 2141504 w 12192000"/>
              <a:gd name="connsiteY228" fmla="*/ 191185 h 4547444"/>
              <a:gd name="connsiteX229" fmla="*/ 2162752 w 12192000"/>
              <a:gd name="connsiteY229" fmla="*/ 193299 h 4547444"/>
              <a:gd name="connsiteX230" fmla="*/ 2168793 w 12192000"/>
              <a:gd name="connsiteY230" fmla="*/ 198668 h 4547444"/>
              <a:gd name="connsiteX231" fmla="*/ 2181778 w 12192000"/>
              <a:gd name="connsiteY231" fmla="*/ 197338 h 4547444"/>
              <a:gd name="connsiteX232" fmla="*/ 2185499 w 12192000"/>
              <a:gd name="connsiteY232" fmla="*/ 198155 h 4547444"/>
              <a:gd name="connsiteX233" fmla="*/ 2206566 w 12192000"/>
              <a:gd name="connsiteY233" fmla="*/ 201662 h 4547444"/>
              <a:gd name="connsiteX234" fmla="*/ 2244903 w 12192000"/>
              <a:gd name="connsiteY234" fmla="*/ 180090 h 4547444"/>
              <a:gd name="connsiteX235" fmla="*/ 2297531 w 12192000"/>
              <a:gd name="connsiteY235" fmla="*/ 177456 h 4547444"/>
              <a:gd name="connsiteX236" fmla="*/ 2488258 w 12192000"/>
              <a:gd name="connsiteY236" fmla="*/ 130235 h 4547444"/>
              <a:gd name="connsiteX237" fmla="*/ 2523236 w 12192000"/>
              <a:gd name="connsiteY237" fmla="*/ 146553 h 4547444"/>
              <a:gd name="connsiteX238" fmla="*/ 2603355 w 12192000"/>
              <a:gd name="connsiteY238" fmla="*/ 135610 h 4547444"/>
              <a:gd name="connsiteX239" fmla="*/ 2713319 w 12192000"/>
              <a:gd name="connsiteY239" fmla="*/ 76167 h 4547444"/>
              <a:gd name="connsiteX240" fmla="*/ 2860143 w 12192000"/>
              <a:gd name="connsiteY240" fmla="*/ 54092 h 4547444"/>
              <a:gd name="connsiteX241" fmla="*/ 2868320 w 12192000"/>
              <a:gd name="connsiteY241" fmla="*/ 43251 h 4547444"/>
              <a:gd name="connsiteX242" fmla="*/ 2880379 w 12192000"/>
              <a:gd name="connsiteY242" fmla="*/ 35858 h 4547444"/>
              <a:gd name="connsiteX243" fmla="*/ 2882710 w 12192000"/>
              <a:gd name="connsiteY243" fmla="*/ 36396 h 4547444"/>
              <a:gd name="connsiteX244" fmla="*/ 2899268 w 12192000"/>
              <a:gd name="connsiteY244" fmla="*/ 32091 h 4547444"/>
              <a:gd name="connsiteX245" fmla="*/ 2901185 w 12192000"/>
              <a:gd name="connsiteY245" fmla="*/ 28262 h 4547444"/>
              <a:gd name="connsiteX246" fmla="*/ 2912009 w 12192000"/>
              <a:gd name="connsiteY246" fmla="*/ 24403 h 4547444"/>
              <a:gd name="connsiteX247" fmla="*/ 2931895 w 12192000"/>
              <a:gd name="connsiteY247" fmla="*/ 14365 h 4547444"/>
              <a:gd name="connsiteX248" fmla="*/ 2936965 w 12192000"/>
              <a:gd name="connsiteY248" fmla="*/ 14771 h 4547444"/>
              <a:gd name="connsiteX249" fmla="*/ 2969058 w 12192000"/>
              <a:gd name="connsiteY249" fmla="*/ 3188 h 4547444"/>
              <a:gd name="connsiteX250" fmla="*/ 2970141 w 12192000"/>
              <a:gd name="connsiteY250" fmla="*/ 4113 h 4547444"/>
              <a:gd name="connsiteX251" fmla="*/ 2981985 w 12192000"/>
              <a:gd name="connsiteY251" fmla="*/ 5589 h 4547444"/>
              <a:gd name="connsiteX252" fmla="*/ 3003160 w 12192000"/>
              <a:gd name="connsiteY252" fmla="*/ 5933 h 4547444"/>
              <a:gd name="connsiteX253" fmla="*/ 3059919 w 12192000"/>
              <a:gd name="connsiteY253" fmla="*/ 20150 h 4547444"/>
              <a:gd name="connsiteX254" fmla="*/ 3093450 w 12192000"/>
              <a:gd name="connsiteY254" fmla="*/ 8195 h 4547444"/>
              <a:gd name="connsiteX255" fmla="*/ 3100564 w 12192000"/>
              <a:gd name="connsiteY255" fmla="*/ 6375 h 4547444"/>
              <a:gd name="connsiteX0" fmla="*/ 3188029 w 12192000"/>
              <a:gd name="connsiteY0" fmla="*/ 6375 h 4547444"/>
              <a:gd name="connsiteX1" fmla="*/ 3287078 w 12192000"/>
              <a:gd name="connsiteY1" fmla="*/ 27606 h 4547444"/>
              <a:gd name="connsiteX2" fmla="*/ 3386448 w 12192000"/>
              <a:gd name="connsiteY2" fmla="*/ 30393 h 4547444"/>
              <a:gd name="connsiteX3" fmla="*/ 3422427 w 12192000"/>
              <a:gd name="connsiteY3" fmla="*/ 29823 h 4547444"/>
              <a:gd name="connsiteX4" fmla="*/ 3486559 w 12192000"/>
              <a:gd name="connsiteY4" fmla="*/ 35770 h 4547444"/>
              <a:gd name="connsiteX5" fmla="*/ 3515932 w 12192000"/>
              <a:gd name="connsiteY5" fmla="*/ 42810 h 4547444"/>
              <a:gd name="connsiteX6" fmla="*/ 3517220 w 12192000"/>
              <a:gd name="connsiteY6" fmla="*/ 42377 h 4547444"/>
              <a:gd name="connsiteX7" fmla="*/ 3519845 w 12192000"/>
              <a:gd name="connsiteY7" fmla="*/ 45407 h 4547444"/>
              <a:gd name="connsiteX8" fmla="*/ 3525279 w 12192000"/>
              <a:gd name="connsiteY8" fmla="*/ 46811 h 4547444"/>
              <a:gd name="connsiteX9" fmla="*/ 3540113 w 12192000"/>
              <a:gd name="connsiteY9" fmla="*/ 45907 h 4547444"/>
              <a:gd name="connsiteX10" fmla="*/ 3545692 w 12192000"/>
              <a:gd name="connsiteY10" fmla="*/ 44786 h 4547444"/>
              <a:gd name="connsiteX11" fmla="*/ 3553854 w 12192000"/>
              <a:gd name="connsiteY11" fmla="*/ 44807 h 4547444"/>
              <a:gd name="connsiteX12" fmla="*/ 3554058 w 12192000"/>
              <a:gd name="connsiteY12" fmla="*/ 45056 h 4547444"/>
              <a:gd name="connsiteX13" fmla="*/ 3561703 w 12192000"/>
              <a:gd name="connsiteY13" fmla="*/ 44591 h 4547444"/>
              <a:gd name="connsiteX14" fmla="*/ 3599112 w 12192000"/>
              <a:gd name="connsiteY14" fmla="*/ 39166 h 4547444"/>
              <a:gd name="connsiteX15" fmla="*/ 3648544 w 12192000"/>
              <a:gd name="connsiteY15" fmla="*/ 62881 h 4547444"/>
              <a:gd name="connsiteX16" fmla="*/ 3668987 w 12192000"/>
              <a:gd name="connsiteY16" fmla="*/ 66992 h 4547444"/>
              <a:gd name="connsiteX17" fmla="*/ 3679906 w 12192000"/>
              <a:gd name="connsiteY17" fmla="*/ 70516 h 4547444"/>
              <a:gd name="connsiteX18" fmla="*/ 3680583 w 12192000"/>
              <a:gd name="connsiteY18" fmla="*/ 71594 h 4547444"/>
              <a:gd name="connsiteX19" fmla="*/ 3716448 w 12192000"/>
              <a:gd name="connsiteY19" fmla="*/ 66268 h 4547444"/>
              <a:gd name="connsiteX20" fmla="*/ 3721210 w 12192000"/>
              <a:gd name="connsiteY20" fmla="*/ 67563 h 4547444"/>
              <a:gd name="connsiteX21" fmla="*/ 3744585 w 12192000"/>
              <a:gd name="connsiteY21" fmla="*/ 61530 h 4547444"/>
              <a:gd name="connsiteX22" fmla="*/ 3756664 w 12192000"/>
              <a:gd name="connsiteY22" fmla="*/ 59781 h 4547444"/>
              <a:gd name="connsiteX23" fmla="*/ 3760076 w 12192000"/>
              <a:gd name="connsiteY23" fmla="*/ 56468 h 4547444"/>
              <a:gd name="connsiteX24" fmla="*/ 3777900 w 12192000"/>
              <a:gd name="connsiteY24" fmla="*/ 55315 h 4547444"/>
              <a:gd name="connsiteX25" fmla="*/ 3779950 w 12192000"/>
              <a:gd name="connsiteY25" fmla="*/ 56246 h 4547444"/>
              <a:gd name="connsiteX26" fmla="*/ 3794650 w 12192000"/>
              <a:gd name="connsiteY26" fmla="*/ 51341 h 4547444"/>
              <a:gd name="connsiteX27" fmla="*/ 3806969 w 12192000"/>
              <a:gd name="connsiteY27" fmla="*/ 42453 h 4547444"/>
              <a:gd name="connsiteX28" fmla="*/ 3958577 w 12192000"/>
              <a:gd name="connsiteY28" fmla="*/ 47607 h 4547444"/>
              <a:gd name="connsiteX29" fmla="*/ 4089430 w 12192000"/>
              <a:gd name="connsiteY29" fmla="*/ 10501 h 4547444"/>
              <a:gd name="connsiteX30" fmla="*/ 4171715 w 12192000"/>
              <a:gd name="connsiteY30" fmla="*/ 14367 h 4547444"/>
              <a:gd name="connsiteX31" fmla="*/ 4199128 w 12192000"/>
              <a:gd name="connsiteY31" fmla="*/ 36195 h 4547444"/>
              <a:gd name="connsiteX32" fmla="*/ 4403546 w 12192000"/>
              <a:gd name="connsiteY32" fmla="*/ 25184 h 4547444"/>
              <a:gd name="connsiteX33" fmla="*/ 4455762 w 12192000"/>
              <a:gd name="connsiteY33" fmla="*/ 32072 h 4547444"/>
              <a:gd name="connsiteX34" fmla="*/ 4501720 w 12192000"/>
              <a:gd name="connsiteY34" fmla="*/ 18325 h 4547444"/>
              <a:gd name="connsiteX35" fmla="*/ 4520780 w 12192000"/>
              <a:gd name="connsiteY35" fmla="*/ 25438 h 4547444"/>
              <a:gd name="connsiteX36" fmla="*/ 4524071 w 12192000"/>
              <a:gd name="connsiteY36" fmla="*/ 26883 h 4547444"/>
              <a:gd name="connsiteX37" fmla="*/ 4537225 w 12192000"/>
              <a:gd name="connsiteY37" fmla="*/ 27930 h 4547444"/>
              <a:gd name="connsiteX38" fmla="*/ 4540932 w 12192000"/>
              <a:gd name="connsiteY38" fmla="*/ 34139 h 4547444"/>
              <a:gd name="connsiteX39" fmla="*/ 4560732 w 12192000"/>
              <a:gd name="connsiteY39" fmla="*/ 39954 h 4547444"/>
              <a:gd name="connsiteX40" fmla="*/ 4584946 w 12192000"/>
              <a:gd name="connsiteY40" fmla="*/ 40234 h 4547444"/>
              <a:gd name="connsiteX41" fmla="*/ 4670972 w 12192000"/>
              <a:gd name="connsiteY41" fmla="*/ 41875 h 4547444"/>
              <a:gd name="connsiteX42" fmla="*/ 4685002 w 12192000"/>
              <a:gd name="connsiteY42" fmla="*/ 38521 h 4547444"/>
              <a:gd name="connsiteX43" fmla="*/ 4730794 w 12192000"/>
              <a:gd name="connsiteY43" fmla="*/ 44114 h 4547444"/>
              <a:gd name="connsiteX44" fmla="*/ 4771603 w 12192000"/>
              <a:gd name="connsiteY44" fmla="*/ 45372 h 4547444"/>
              <a:gd name="connsiteX45" fmla="*/ 4798044 w 12192000"/>
              <a:gd name="connsiteY45" fmla="*/ 42704 h 4547444"/>
              <a:gd name="connsiteX46" fmla="*/ 4804975 w 12192000"/>
              <a:gd name="connsiteY46" fmla="*/ 44915 h 4547444"/>
              <a:gd name="connsiteX47" fmla="*/ 4831600 w 12192000"/>
              <a:gd name="connsiteY47" fmla="*/ 46341 h 4547444"/>
              <a:gd name="connsiteX48" fmla="*/ 4845162 w 12192000"/>
              <a:gd name="connsiteY48" fmla="*/ 43064 h 4547444"/>
              <a:gd name="connsiteX49" fmla="*/ 4858548 w 12192000"/>
              <a:gd name="connsiteY49" fmla="*/ 50610 h 4547444"/>
              <a:gd name="connsiteX50" fmla="*/ 4861820 w 12192000"/>
              <a:gd name="connsiteY50" fmla="*/ 56140 h 4547444"/>
              <a:gd name="connsiteX51" fmla="*/ 4880767 w 12192000"/>
              <a:gd name="connsiteY51" fmla="*/ 53657 h 4547444"/>
              <a:gd name="connsiteX52" fmla="*/ 4896300 w 12192000"/>
              <a:gd name="connsiteY52" fmla="*/ 59061 h 4547444"/>
              <a:gd name="connsiteX53" fmla="*/ 4909841 w 12192000"/>
              <a:gd name="connsiteY53" fmla="*/ 55528 h 4547444"/>
              <a:gd name="connsiteX54" fmla="*/ 4915461 w 12192000"/>
              <a:gd name="connsiteY54" fmla="*/ 56324 h 4547444"/>
              <a:gd name="connsiteX55" fmla="*/ 4929430 w 12192000"/>
              <a:gd name="connsiteY55" fmla="*/ 58998 h 4547444"/>
              <a:gd name="connsiteX56" fmla="*/ 4953531 w 12192000"/>
              <a:gd name="connsiteY56" fmla="*/ 64940 h 4547444"/>
              <a:gd name="connsiteX57" fmla="*/ 4961050 w 12192000"/>
              <a:gd name="connsiteY57" fmla="*/ 65767 h 4547444"/>
              <a:gd name="connsiteX58" fmla="*/ 4977419 w 12192000"/>
              <a:gd name="connsiteY58" fmla="*/ 74854 h 4547444"/>
              <a:gd name="connsiteX59" fmla="*/ 5009106 w 12192000"/>
              <a:gd name="connsiteY59" fmla="*/ 82624 h 4547444"/>
              <a:gd name="connsiteX60" fmla="*/ 5064895 w 12192000"/>
              <a:gd name="connsiteY60" fmla="*/ 109738 h 4547444"/>
              <a:gd name="connsiteX61" fmla="*/ 5097688 w 12192000"/>
              <a:gd name="connsiteY61" fmla="*/ 122676 h 4547444"/>
              <a:gd name="connsiteX62" fmla="*/ 5119875 w 12192000"/>
              <a:gd name="connsiteY62" fmla="*/ 134601 h 4547444"/>
              <a:gd name="connsiteX63" fmla="*/ 5185360 w 12192000"/>
              <a:gd name="connsiteY63" fmla="*/ 151443 h 4547444"/>
              <a:gd name="connsiteX64" fmla="*/ 5297679 w 12192000"/>
              <a:gd name="connsiteY64" fmla="*/ 173709 h 4547444"/>
              <a:gd name="connsiteX65" fmla="*/ 5320681 w 12192000"/>
              <a:gd name="connsiteY65" fmla="*/ 179692 h 4547444"/>
              <a:gd name="connsiteX66" fmla="*/ 5336842 w 12192000"/>
              <a:gd name="connsiteY66" fmla="*/ 189776 h 4547444"/>
              <a:gd name="connsiteX67" fmla="*/ 5337444 w 12192000"/>
              <a:gd name="connsiteY67" fmla="*/ 196421 h 4547444"/>
              <a:gd name="connsiteX68" fmla="*/ 5349516 w 12192000"/>
              <a:gd name="connsiteY68" fmla="*/ 200505 h 4547444"/>
              <a:gd name="connsiteX69" fmla="*/ 5351972 w 12192000"/>
              <a:gd name="connsiteY69" fmla="*/ 202623 h 4547444"/>
              <a:gd name="connsiteX70" fmla="*/ 5366814 w 12192000"/>
              <a:gd name="connsiteY70" fmla="*/ 213739 h 4547444"/>
              <a:gd name="connsiteX71" fmla="*/ 5417244 w 12192000"/>
              <a:gd name="connsiteY71" fmla="*/ 211827 h 4547444"/>
              <a:gd name="connsiteX72" fmla="*/ 5463870 w 12192000"/>
              <a:gd name="connsiteY72" fmla="*/ 230568 h 4547444"/>
              <a:gd name="connsiteX73" fmla="*/ 5664412 w 12192000"/>
              <a:gd name="connsiteY73" fmla="*/ 268648 h 4547444"/>
              <a:gd name="connsiteX74" fmla="*/ 5680257 w 12192000"/>
              <a:gd name="connsiteY74" fmla="*/ 295413 h 4547444"/>
              <a:gd name="connsiteX75" fmla="*/ 5757046 w 12192000"/>
              <a:gd name="connsiteY75" fmla="*/ 318453 h 4547444"/>
              <a:gd name="connsiteX76" fmla="*/ 5899668 w 12192000"/>
              <a:gd name="connsiteY76" fmla="*/ 314896 h 4547444"/>
              <a:gd name="connsiteX77" fmla="*/ 6042086 w 12192000"/>
              <a:gd name="connsiteY77" fmla="*/ 355518 h 4547444"/>
              <a:gd name="connsiteX78" fmla="*/ 6058069 w 12192000"/>
              <a:gd name="connsiteY78" fmla="*/ 350170 h 4547444"/>
              <a:gd name="connsiteX79" fmla="*/ 6074444 w 12192000"/>
              <a:gd name="connsiteY79" fmla="*/ 349088 h 4547444"/>
              <a:gd name="connsiteX80" fmla="*/ 6075959 w 12192000"/>
              <a:gd name="connsiteY80" fmla="*/ 350435 h 4547444"/>
              <a:gd name="connsiteX81" fmla="*/ 6093540 w 12192000"/>
              <a:gd name="connsiteY81" fmla="*/ 353576 h 4547444"/>
              <a:gd name="connsiteX82" fmla="*/ 6098369 w 12192000"/>
              <a:gd name="connsiteY82" fmla="*/ 351305 h 4547444"/>
              <a:gd name="connsiteX83" fmla="*/ 6110738 w 12192000"/>
              <a:gd name="connsiteY83" fmla="*/ 352533 h 4547444"/>
              <a:gd name="connsiteX84" fmla="*/ 6135933 w 12192000"/>
              <a:gd name="connsiteY84" fmla="*/ 352452 h 4547444"/>
              <a:gd name="connsiteX85" fmla="*/ 6139871 w 12192000"/>
              <a:gd name="connsiteY85" fmla="*/ 354780 h 4547444"/>
              <a:gd name="connsiteX86" fmla="*/ 6176662 w 12192000"/>
              <a:gd name="connsiteY86" fmla="*/ 358308 h 4547444"/>
              <a:gd name="connsiteX87" fmla="*/ 6176801 w 12192000"/>
              <a:gd name="connsiteY87" fmla="*/ 359470 h 4547444"/>
              <a:gd name="connsiteX88" fmla="*/ 6185563 w 12192000"/>
              <a:gd name="connsiteY88" fmla="*/ 365325 h 4547444"/>
              <a:gd name="connsiteX89" fmla="*/ 6203148 w 12192000"/>
              <a:gd name="connsiteY89" fmla="*/ 373978 h 4547444"/>
              <a:gd name="connsiteX90" fmla="*/ 6239136 w 12192000"/>
              <a:gd name="connsiteY90" fmla="*/ 407698 h 4547444"/>
              <a:gd name="connsiteX91" fmla="*/ 6277452 w 12192000"/>
              <a:gd name="connsiteY91" fmla="*/ 411500 h 4547444"/>
              <a:gd name="connsiteX92" fmla="*/ 6284979 w 12192000"/>
              <a:gd name="connsiteY92" fmla="*/ 412874 h 4547444"/>
              <a:gd name="connsiteX93" fmla="*/ 6285055 w 12192000"/>
              <a:gd name="connsiteY93" fmla="*/ 413153 h 4547444"/>
              <a:gd name="connsiteX94" fmla="*/ 6292844 w 12192000"/>
              <a:gd name="connsiteY94" fmla="*/ 415103 h 4547444"/>
              <a:gd name="connsiteX95" fmla="*/ 6298705 w 12192000"/>
              <a:gd name="connsiteY95" fmla="*/ 415379 h 4547444"/>
              <a:gd name="connsiteX96" fmla="*/ 6313308 w 12192000"/>
              <a:gd name="connsiteY96" fmla="*/ 418044 h 4547444"/>
              <a:gd name="connsiteX97" fmla="*/ 6317834 w 12192000"/>
              <a:gd name="connsiteY97" fmla="*/ 420633 h 4547444"/>
              <a:gd name="connsiteX98" fmla="*/ 6318907 w 12192000"/>
              <a:gd name="connsiteY98" fmla="*/ 424070 h 4547444"/>
              <a:gd name="connsiteX99" fmla="*/ 6320341 w 12192000"/>
              <a:gd name="connsiteY99" fmla="*/ 423972 h 4547444"/>
              <a:gd name="connsiteX100" fmla="*/ 6345071 w 12192000"/>
              <a:gd name="connsiteY100" fmla="*/ 437455 h 4547444"/>
              <a:gd name="connsiteX101" fmla="*/ 6403531 w 12192000"/>
              <a:gd name="connsiteY101" fmla="*/ 458140 h 4547444"/>
              <a:gd name="connsiteX102" fmla="*/ 6438176 w 12192000"/>
              <a:gd name="connsiteY102" fmla="*/ 466114 h 4547444"/>
              <a:gd name="connsiteX103" fmla="*/ 6531805 w 12192000"/>
              <a:gd name="connsiteY103" fmla="*/ 492190 h 4547444"/>
              <a:gd name="connsiteX104" fmla="*/ 6624812 w 12192000"/>
              <a:gd name="connsiteY104" fmla="*/ 521583 h 4547444"/>
              <a:gd name="connsiteX105" fmla="*/ 6665821 w 12192000"/>
              <a:gd name="connsiteY105" fmla="*/ 554310 h 4547444"/>
              <a:gd name="connsiteX106" fmla="*/ 6671133 w 12192000"/>
              <a:gd name="connsiteY106" fmla="*/ 556037 h 4547444"/>
              <a:gd name="connsiteX107" fmla="*/ 6685990 w 12192000"/>
              <a:gd name="connsiteY107" fmla="*/ 556019 h 4547444"/>
              <a:gd name="connsiteX108" fmla="*/ 6691636 w 12192000"/>
              <a:gd name="connsiteY108" fmla="*/ 555232 h 4547444"/>
              <a:gd name="connsiteX109" fmla="*/ 6699772 w 12192000"/>
              <a:gd name="connsiteY109" fmla="*/ 555740 h 4547444"/>
              <a:gd name="connsiteX110" fmla="*/ 6699955 w 12192000"/>
              <a:gd name="connsiteY110" fmla="*/ 556001 h 4547444"/>
              <a:gd name="connsiteX111" fmla="*/ 6707613 w 12192000"/>
              <a:gd name="connsiteY111" fmla="*/ 555992 h 4547444"/>
              <a:gd name="connsiteX112" fmla="*/ 6745320 w 12192000"/>
              <a:gd name="connsiteY112" fmla="*/ 552805 h 4547444"/>
              <a:gd name="connsiteX113" fmla="*/ 6792811 w 12192000"/>
              <a:gd name="connsiteY113" fmla="*/ 579433 h 4547444"/>
              <a:gd name="connsiteX114" fmla="*/ 6812882 w 12192000"/>
              <a:gd name="connsiteY114" fmla="*/ 584758 h 4547444"/>
              <a:gd name="connsiteX115" fmla="*/ 6823500 w 12192000"/>
              <a:gd name="connsiteY115" fmla="*/ 588928 h 4547444"/>
              <a:gd name="connsiteX116" fmla="*/ 6824098 w 12192000"/>
              <a:gd name="connsiteY116" fmla="*/ 590044 h 4547444"/>
              <a:gd name="connsiteX117" fmla="*/ 6860252 w 12192000"/>
              <a:gd name="connsiteY117" fmla="*/ 586865 h 4547444"/>
              <a:gd name="connsiteX118" fmla="*/ 6864904 w 12192000"/>
              <a:gd name="connsiteY118" fmla="*/ 588442 h 4547444"/>
              <a:gd name="connsiteX119" fmla="*/ 6888662 w 12192000"/>
              <a:gd name="connsiteY119" fmla="*/ 583812 h 4547444"/>
              <a:gd name="connsiteX120" fmla="*/ 6900835 w 12192000"/>
              <a:gd name="connsiteY120" fmla="*/ 582784 h 4547444"/>
              <a:gd name="connsiteX121" fmla="*/ 6904484 w 12192000"/>
              <a:gd name="connsiteY121" fmla="*/ 579680 h 4547444"/>
              <a:gd name="connsiteX122" fmla="*/ 6922346 w 12192000"/>
              <a:gd name="connsiteY122" fmla="*/ 579592 h 4547444"/>
              <a:gd name="connsiteX123" fmla="*/ 6924318 w 12192000"/>
              <a:gd name="connsiteY123" fmla="*/ 580642 h 4547444"/>
              <a:gd name="connsiteX124" fmla="*/ 6939344 w 12192000"/>
              <a:gd name="connsiteY124" fmla="*/ 576622 h 4547444"/>
              <a:gd name="connsiteX125" fmla="*/ 6952296 w 12192000"/>
              <a:gd name="connsiteY125" fmla="*/ 568480 h 4547444"/>
              <a:gd name="connsiteX126" fmla="*/ 7103052 w 12192000"/>
              <a:gd name="connsiteY126" fmla="*/ 582667 h 4547444"/>
              <a:gd name="connsiteX127" fmla="*/ 7236304 w 12192000"/>
              <a:gd name="connsiteY127" fmla="*/ 553416 h 4547444"/>
              <a:gd name="connsiteX128" fmla="*/ 7318047 w 12192000"/>
              <a:gd name="connsiteY128" fmla="*/ 562182 h 4547444"/>
              <a:gd name="connsiteX129" fmla="*/ 7343733 w 12192000"/>
              <a:gd name="connsiteY129" fmla="*/ 585614 h 4547444"/>
              <a:gd name="connsiteX130" fmla="*/ 7548358 w 12192000"/>
              <a:gd name="connsiteY130" fmla="*/ 586808 h 4547444"/>
              <a:gd name="connsiteX131" fmla="*/ 7599893 w 12192000"/>
              <a:gd name="connsiteY131" fmla="*/ 596799 h 4547444"/>
              <a:gd name="connsiteX132" fmla="*/ 7646750 w 12192000"/>
              <a:gd name="connsiteY132" fmla="*/ 585813 h 4547444"/>
              <a:gd name="connsiteX133" fmla="*/ 7665217 w 12192000"/>
              <a:gd name="connsiteY133" fmla="*/ 594052 h 4547444"/>
              <a:gd name="connsiteX134" fmla="*/ 7668385 w 12192000"/>
              <a:gd name="connsiteY134" fmla="*/ 595689 h 4547444"/>
              <a:gd name="connsiteX135" fmla="*/ 7681420 w 12192000"/>
              <a:gd name="connsiteY135" fmla="*/ 597521 h 4547444"/>
              <a:gd name="connsiteX136" fmla="*/ 7684651 w 12192000"/>
              <a:gd name="connsiteY136" fmla="*/ 603940 h 4547444"/>
              <a:gd name="connsiteX137" fmla="*/ 7843050 w 12192000"/>
              <a:gd name="connsiteY137" fmla="*/ 614241 h 4547444"/>
              <a:gd name="connsiteX138" fmla="*/ 7911637 w 12192000"/>
              <a:gd name="connsiteY138" fmla="*/ 618959 h 4547444"/>
              <a:gd name="connsiteX139" fmla="*/ 7937365 w 12192000"/>
              <a:gd name="connsiteY139" fmla="*/ 626668 h 4547444"/>
              <a:gd name="connsiteX140" fmla="*/ 8037057 w 12192000"/>
              <a:gd name="connsiteY140" fmla="*/ 650015 h 4547444"/>
              <a:gd name="connsiteX141" fmla="*/ 8122868 w 12192000"/>
              <a:gd name="connsiteY141" fmla="*/ 664297 h 4547444"/>
              <a:gd name="connsiteX142" fmla="*/ 8186750 w 12192000"/>
              <a:gd name="connsiteY142" fmla="*/ 649435 h 4547444"/>
              <a:gd name="connsiteX143" fmla="*/ 8192054 w 12192000"/>
              <a:gd name="connsiteY143" fmla="*/ 654277 h 4547444"/>
              <a:gd name="connsiteX144" fmla="*/ 8235470 w 12192000"/>
              <a:gd name="connsiteY144" fmla="*/ 656341 h 4547444"/>
              <a:gd name="connsiteX145" fmla="*/ 8388968 w 12192000"/>
              <a:gd name="connsiteY145" fmla="*/ 633092 h 4547444"/>
              <a:gd name="connsiteX146" fmla="*/ 8473770 w 12192000"/>
              <a:gd name="connsiteY146" fmla="*/ 637968 h 4547444"/>
              <a:gd name="connsiteX147" fmla="*/ 8503642 w 12192000"/>
              <a:gd name="connsiteY147" fmla="*/ 644614 h 4547444"/>
              <a:gd name="connsiteX148" fmla="*/ 8553701 w 12192000"/>
              <a:gd name="connsiteY148" fmla="*/ 655445 h 4547444"/>
              <a:gd name="connsiteX149" fmla="*/ 8590556 w 12192000"/>
              <a:gd name="connsiteY149" fmla="*/ 675642 h 4547444"/>
              <a:gd name="connsiteX150" fmla="*/ 8632638 w 12192000"/>
              <a:gd name="connsiteY150" fmla="*/ 679902 h 4547444"/>
              <a:gd name="connsiteX151" fmla="*/ 8643140 w 12192000"/>
              <a:gd name="connsiteY151" fmla="*/ 665237 h 4547444"/>
              <a:gd name="connsiteX152" fmla="*/ 8687917 w 12192000"/>
              <a:gd name="connsiteY152" fmla="*/ 674873 h 4547444"/>
              <a:gd name="connsiteX153" fmla="*/ 8755765 w 12192000"/>
              <a:gd name="connsiteY153" fmla="*/ 691208 h 4547444"/>
              <a:gd name="connsiteX154" fmla="*/ 8795085 w 12192000"/>
              <a:gd name="connsiteY154" fmla="*/ 696588 h 4547444"/>
              <a:gd name="connsiteX155" fmla="*/ 8902279 w 12192000"/>
              <a:gd name="connsiteY155" fmla="*/ 715671 h 4547444"/>
              <a:gd name="connsiteX156" fmla="*/ 9009490 w 12192000"/>
              <a:gd name="connsiteY156" fmla="*/ 738130 h 4547444"/>
              <a:gd name="connsiteX157" fmla="*/ 9072120 w 12192000"/>
              <a:gd name="connsiteY157" fmla="*/ 770325 h 4547444"/>
              <a:gd name="connsiteX158" fmla="*/ 9160343 w 12192000"/>
              <a:gd name="connsiteY158" fmla="*/ 786746 h 4547444"/>
              <a:gd name="connsiteX159" fmla="*/ 9174981 w 12192000"/>
              <a:gd name="connsiteY159" fmla="*/ 792262 h 4547444"/>
              <a:gd name="connsiteX160" fmla="*/ 9278987 w 12192000"/>
              <a:gd name="connsiteY160" fmla="*/ 817631 h 4547444"/>
              <a:gd name="connsiteX161" fmla="*/ 9400617 w 12192000"/>
              <a:gd name="connsiteY161" fmla="*/ 821517 h 4547444"/>
              <a:gd name="connsiteX162" fmla="*/ 9552261 w 12192000"/>
              <a:gd name="connsiteY162" fmla="*/ 892831 h 4547444"/>
              <a:gd name="connsiteX163" fmla="*/ 9822258 w 12192000"/>
              <a:gd name="connsiteY163" fmla="*/ 1001854 h 4547444"/>
              <a:gd name="connsiteX164" fmla="*/ 10113244 w 12192000"/>
              <a:gd name="connsiteY164" fmla="*/ 1044510 h 4547444"/>
              <a:gd name="connsiteX165" fmla="*/ 10189871 w 12192000"/>
              <a:gd name="connsiteY165" fmla="*/ 1037391 h 4547444"/>
              <a:gd name="connsiteX166" fmla="*/ 10414253 w 12192000"/>
              <a:gd name="connsiteY166" fmla="*/ 1023375 h 4547444"/>
              <a:gd name="connsiteX167" fmla="*/ 10642574 w 12192000"/>
              <a:gd name="connsiteY167" fmla="*/ 950868 h 4547444"/>
              <a:gd name="connsiteX168" fmla="*/ 10786007 w 12192000"/>
              <a:gd name="connsiteY168" fmla="*/ 938924 h 4547444"/>
              <a:gd name="connsiteX169" fmla="*/ 10854151 w 12192000"/>
              <a:gd name="connsiteY169" fmla="*/ 920164 h 4547444"/>
              <a:gd name="connsiteX170" fmla="*/ 10901354 w 12192000"/>
              <a:gd name="connsiteY170" fmla="*/ 919267 h 4547444"/>
              <a:gd name="connsiteX171" fmla="*/ 10929658 w 12192000"/>
              <a:gd name="connsiteY171" fmla="*/ 917084 h 4547444"/>
              <a:gd name="connsiteX172" fmla="*/ 10978685 w 12192000"/>
              <a:gd name="connsiteY172" fmla="*/ 885854 h 4547444"/>
              <a:gd name="connsiteX173" fmla="*/ 11163594 w 12192000"/>
              <a:gd name="connsiteY173" fmla="*/ 876091 h 4547444"/>
              <a:gd name="connsiteX174" fmla="*/ 11340142 w 12192000"/>
              <a:gd name="connsiteY174" fmla="*/ 907595 h 4547444"/>
              <a:gd name="connsiteX175" fmla="*/ 11603318 w 12192000"/>
              <a:gd name="connsiteY175" fmla="*/ 818126 h 4547444"/>
              <a:gd name="connsiteX176" fmla="*/ 11630282 w 12192000"/>
              <a:gd name="connsiteY176" fmla="*/ 811106 h 4547444"/>
              <a:gd name="connsiteX177" fmla="*/ 11776458 w 12192000"/>
              <a:gd name="connsiteY177" fmla="*/ 776334 h 4547444"/>
              <a:gd name="connsiteX178" fmla="*/ 12105816 w 12192000"/>
              <a:gd name="connsiteY178" fmla="*/ 760235 h 4547444"/>
              <a:gd name="connsiteX179" fmla="*/ 12192000 w 12192000"/>
              <a:gd name="connsiteY179" fmla="*/ 696270 h 4547444"/>
              <a:gd name="connsiteX180" fmla="*/ 12192000 w 12192000"/>
              <a:gd name="connsiteY180" fmla="*/ 4547444 h 4547444"/>
              <a:gd name="connsiteX181" fmla="*/ 0 w 12192000"/>
              <a:gd name="connsiteY181" fmla="*/ 4547444 h 4547444"/>
              <a:gd name="connsiteX182" fmla="*/ 0 w 12192000"/>
              <a:gd name="connsiteY182" fmla="*/ 540482 h 4547444"/>
              <a:gd name="connsiteX183" fmla="*/ 3948 w 12192000"/>
              <a:gd name="connsiteY183" fmla="*/ 539440 h 4547444"/>
              <a:gd name="connsiteX184" fmla="*/ 79987 w 12192000"/>
              <a:gd name="connsiteY184" fmla="*/ 525968 h 4547444"/>
              <a:gd name="connsiteX185" fmla="*/ 173247 w 12192000"/>
              <a:gd name="connsiteY185" fmla="*/ 477493 h 4547444"/>
              <a:gd name="connsiteX186" fmla="*/ 206877 w 12192000"/>
              <a:gd name="connsiteY186" fmla="*/ 472952 h 4547444"/>
              <a:gd name="connsiteX187" fmla="*/ 205655 w 12192000"/>
              <a:gd name="connsiteY187" fmla="*/ 464375 h 4547444"/>
              <a:gd name="connsiteX188" fmla="*/ 218147 w 12192000"/>
              <a:gd name="connsiteY188" fmla="*/ 463744 h 4547444"/>
              <a:gd name="connsiteX189" fmla="*/ 246031 w 12192000"/>
              <a:gd name="connsiteY189" fmla="*/ 463535 h 4547444"/>
              <a:gd name="connsiteX190" fmla="*/ 329529 w 12192000"/>
              <a:gd name="connsiteY190" fmla="*/ 461155 h 4547444"/>
              <a:gd name="connsiteX191" fmla="*/ 352311 w 12192000"/>
              <a:gd name="connsiteY191" fmla="*/ 444707 h 4547444"/>
              <a:gd name="connsiteX192" fmla="*/ 373861 w 12192000"/>
              <a:gd name="connsiteY192" fmla="*/ 444449 h 4547444"/>
              <a:gd name="connsiteX193" fmla="*/ 498838 w 12192000"/>
              <a:gd name="connsiteY193" fmla="*/ 422403 h 4547444"/>
              <a:gd name="connsiteX194" fmla="*/ 516021 w 12192000"/>
              <a:gd name="connsiteY194" fmla="*/ 420754 h 4547444"/>
              <a:gd name="connsiteX195" fmla="*/ 525327 w 12192000"/>
              <a:gd name="connsiteY195" fmla="*/ 413364 h 4547444"/>
              <a:gd name="connsiteX196" fmla="*/ 558651 w 12192000"/>
              <a:gd name="connsiteY196" fmla="*/ 411894 h 4547444"/>
              <a:gd name="connsiteX197" fmla="*/ 560193 w 12192000"/>
              <a:gd name="connsiteY197" fmla="*/ 407686 h 4547444"/>
              <a:gd name="connsiteX198" fmla="*/ 669729 w 12192000"/>
              <a:gd name="connsiteY198" fmla="*/ 371558 h 4547444"/>
              <a:gd name="connsiteX199" fmla="*/ 688496 w 12192000"/>
              <a:gd name="connsiteY199" fmla="*/ 365590 h 4547444"/>
              <a:gd name="connsiteX200" fmla="*/ 704711 w 12192000"/>
              <a:gd name="connsiteY200" fmla="*/ 367400 h 4547444"/>
              <a:gd name="connsiteX201" fmla="*/ 794485 w 12192000"/>
              <a:gd name="connsiteY201" fmla="*/ 362242 h 4547444"/>
              <a:gd name="connsiteX202" fmla="*/ 815839 w 12192000"/>
              <a:gd name="connsiteY202" fmla="*/ 365409 h 4547444"/>
              <a:gd name="connsiteX203" fmla="*/ 824819 w 12192000"/>
              <a:gd name="connsiteY203" fmla="*/ 372095 h 4547444"/>
              <a:gd name="connsiteX204" fmla="*/ 859579 w 12192000"/>
              <a:gd name="connsiteY204" fmla="*/ 359461 h 4547444"/>
              <a:gd name="connsiteX205" fmla="*/ 913213 w 12192000"/>
              <a:gd name="connsiteY205" fmla="*/ 350804 h 4547444"/>
              <a:gd name="connsiteX206" fmla="*/ 938704 w 12192000"/>
              <a:gd name="connsiteY206" fmla="*/ 344555 h 4547444"/>
              <a:gd name="connsiteX207" fmla="*/ 959272 w 12192000"/>
              <a:gd name="connsiteY207" fmla="*/ 348348 h 4547444"/>
              <a:gd name="connsiteX208" fmla="*/ 1076317 w 12192000"/>
              <a:gd name="connsiteY208" fmla="*/ 349310 h 4547444"/>
              <a:gd name="connsiteX209" fmla="*/ 1103231 w 12192000"/>
              <a:gd name="connsiteY209" fmla="*/ 355337 h 4547444"/>
              <a:gd name="connsiteX210" fmla="*/ 1115987 w 12192000"/>
              <a:gd name="connsiteY210" fmla="*/ 367351 h 4547444"/>
              <a:gd name="connsiteX211" fmla="*/ 1125983 w 12192000"/>
              <a:gd name="connsiteY211" fmla="*/ 363067 h 4547444"/>
              <a:gd name="connsiteX212" fmla="*/ 1196778 w 12192000"/>
              <a:gd name="connsiteY212" fmla="*/ 362640 h 4547444"/>
              <a:gd name="connsiteX213" fmla="*/ 1242961 w 12192000"/>
              <a:gd name="connsiteY213" fmla="*/ 361265 h 4547444"/>
              <a:gd name="connsiteX214" fmla="*/ 1245768 w 12192000"/>
              <a:gd name="connsiteY214" fmla="*/ 344771 h 4547444"/>
              <a:gd name="connsiteX215" fmla="*/ 1286892 w 12192000"/>
              <a:gd name="connsiteY215" fmla="*/ 338895 h 4547444"/>
              <a:gd name="connsiteX216" fmla="*/ 1330717 w 12192000"/>
              <a:gd name="connsiteY216" fmla="*/ 349483 h 4547444"/>
              <a:gd name="connsiteX217" fmla="*/ 1382372 w 12192000"/>
              <a:gd name="connsiteY217" fmla="*/ 347999 h 4547444"/>
              <a:gd name="connsiteX218" fmla="*/ 1413281 w 12192000"/>
              <a:gd name="connsiteY218" fmla="*/ 347291 h 4547444"/>
              <a:gd name="connsiteX219" fmla="*/ 1494404 w 12192000"/>
              <a:gd name="connsiteY219" fmla="*/ 331907 h 4547444"/>
              <a:gd name="connsiteX220" fmla="*/ 1626029 w 12192000"/>
              <a:gd name="connsiteY220" fmla="*/ 273413 h 4547444"/>
              <a:gd name="connsiteX221" fmla="*/ 1667354 w 12192000"/>
              <a:gd name="connsiteY221" fmla="*/ 265124 h 4547444"/>
              <a:gd name="connsiteX222" fmla="*/ 1674578 w 12192000"/>
              <a:gd name="connsiteY222" fmla="*/ 268497 h 4547444"/>
              <a:gd name="connsiteX223" fmla="*/ 1880316 w 12192000"/>
              <a:gd name="connsiteY223" fmla="*/ 233368 h 4547444"/>
              <a:gd name="connsiteX224" fmla="*/ 1917126 w 12192000"/>
              <a:gd name="connsiteY224" fmla="*/ 231311 h 4547444"/>
              <a:gd name="connsiteX225" fmla="*/ 1944692 w 12192000"/>
              <a:gd name="connsiteY225" fmla="*/ 232595 h 4547444"/>
              <a:gd name="connsiteX226" fmla="*/ 2010665 w 12192000"/>
              <a:gd name="connsiteY226" fmla="*/ 220894 h 4547444"/>
              <a:gd name="connsiteX227" fmla="*/ 2118270 w 12192000"/>
              <a:gd name="connsiteY227" fmla="*/ 195238 h 4547444"/>
              <a:gd name="connsiteX228" fmla="*/ 2141504 w 12192000"/>
              <a:gd name="connsiteY228" fmla="*/ 191185 h 4547444"/>
              <a:gd name="connsiteX229" fmla="*/ 2162752 w 12192000"/>
              <a:gd name="connsiteY229" fmla="*/ 193299 h 4547444"/>
              <a:gd name="connsiteX230" fmla="*/ 2168793 w 12192000"/>
              <a:gd name="connsiteY230" fmla="*/ 198668 h 4547444"/>
              <a:gd name="connsiteX231" fmla="*/ 2181778 w 12192000"/>
              <a:gd name="connsiteY231" fmla="*/ 197338 h 4547444"/>
              <a:gd name="connsiteX232" fmla="*/ 2185499 w 12192000"/>
              <a:gd name="connsiteY232" fmla="*/ 198155 h 4547444"/>
              <a:gd name="connsiteX233" fmla="*/ 2206566 w 12192000"/>
              <a:gd name="connsiteY233" fmla="*/ 201662 h 4547444"/>
              <a:gd name="connsiteX234" fmla="*/ 2244903 w 12192000"/>
              <a:gd name="connsiteY234" fmla="*/ 180090 h 4547444"/>
              <a:gd name="connsiteX235" fmla="*/ 2297531 w 12192000"/>
              <a:gd name="connsiteY235" fmla="*/ 177456 h 4547444"/>
              <a:gd name="connsiteX236" fmla="*/ 2488258 w 12192000"/>
              <a:gd name="connsiteY236" fmla="*/ 130235 h 4547444"/>
              <a:gd name="connsiteX237" fmla="*/ 2523236 w 12192000"/>
              <a:gd name="connsiteY237" fmla="*/ 146553 h 4547444"/>
              <a:gd name="connsiteX238" fmla="*/ 2603355 w 12192000"/>
              <a:gd name="connsiteY238" fmla="*/ 135610 h 4547444"/>
              <a:gd name="connsiteX239" fmla="*/ 2713319 w 12192000"/>
              <a:gd name="connsiteY239" fmla="*/ 76167 h 4547444"/>
              <a:gd name="connsiteX240" fmla="*/ 2860143 w 12192000"/>
              <a:gd name="connsiteY240" fmla="*/ 54092 h 4547444"/>
              <a:gd name="connsiteX241" fmla="*/ 2868320 w 12192000"/>
              <a:gd name="connsiteY241" fmla="*/ 43251 h 4547444"/>
              <a:gd name="connsiteX242" fmla="*/ 2880379 w 12192000"/>
              <a:gd name="connsiteY242" fmla="*/ 35858 h 4547444"/>
              <a:gd name="connsiteX243" fmla="*/ 2882710 w 12192000"/>
              <a:gd name="connsiteY243" fmla="*/ 36396 h 4547444"/>
              <a:gd name="connsiteX244" fmla="*/ 2899268 w 12192000"/>
              <a:gd name="connsiteY244" fmla="*/ 32091 h 4547444"/>
              <a:gd name="connsiteX245" fmla="*/ 2901185 w 12192000"/>
              <a:gd name="connsiteY245" fmla="*/ 28262 h 4547444"/>
              <a:gd name="connsiteX246" fmla="*/ 2912009 w 12192000"/>
              <a:gd name="connsiteY246" fmla="*/ 24403 h 4547444"/>
              <a:gd name="connsiteX247" fmla="*/ 2931895 w 12192000"/>
              <a:gd name="connsiteY247" fmla="*/ 14365 h 4547444"/>
              <a:gd name="connsiteX248" fmla="*/ 2936965 w 12192000"/>
              <a:gd name="connsiteY248" fmla="*/ 14771 h 4547444"/>
              <a:gd name="connsiteX249" fmla="*/ 2969058 w 12192000"/>
              <a:gd name="connsiteY249" fmla="*/ 3188 h 4547444"/>
              <a:gd name="connsiteX250" fmla="*/ 2970141 w 12192000"/>
              <a:gd name="connsiteY250" fmla="*/ 4113 h 4547444"/>
              <a:gd name="connsiteX251" fmla="*/ 2981985 w 12192000"/>
              <a:gd name="connsiteY251" fmla="*/ 5589 h 4547444"/>
              <a:gd name="connsiteX252" fmla="*/ 3003160 w 12192000"/>
              <a:gd name="connsiteY252" fmla="*/ 5933 h 4547444"/>
              <a:gd name="connsiteX253" fmla="*/ 3059919 w 12192000"/>
              <a:gd name="connsiteY253" fmla="*/ 20150 h 4547444"/>
              <a:gd name="connsiteX254" fmla="*/ 3093450 w 12192000"/>
              <a:gd name="connsiteY254" fmla="*/ 8195 h 4547444"/>
              <a:gd name="connsiteX255" fmla="*/ 3188029 w 12192000"/>
              <a:gd name="connsiteY255" fmla="*/ 6375 h 4547444"/>
              <a:gd name="connsiteX0" fmla="*/ 3188029 w 12192000"/>
              <a:gd name="connsiteY0" fmla="*/ 6375 h 4547444"/>
              <a:gd name="connsiteX1" fmla="*/ 3287078 w 12192000"/>
              <a:gd name="connsiteY1" fmla="*/ 27606 h 4547444"/>
              <a:gd name="connsiteX2" fmla="*/ 3386448 w 12192000"/>
              <a:gd name="connsiteY2" fmla="*/ 30393 h 4547444"/>
              <a:gd name="connsiteX3" fmla="*/ 3422427 w 12192000"/>
              <a:gd name="connsiteY3" fmla="*/ 29823 h 4547444"/>
              <a:gd name="connsiteX4" fmla="*/ 3486559 w 12192000"/>
              <a:gd name="connsiteY4" fmla="*/ 35770 h 4547444"/>
              <a:gd name="connsiteX5" fmla="*/ 3515932 w 12192000"/>
              <a:gd name="connsiteY5" fmla="*/ 42810 h 4547444"/>
              <a:gd name="connsiteX6" fmla="*/ 3517220 w 12192000"/>
              <a:gd name="connsiteY6" fmla="*/ 42377 h 4547444"/>
              <a:gd name="connsiteX7" fmla="*/ 3519845 w 12192000"/>
              <a:gd name="connsiteY7" fmla="*/ 45407 h 4547444"/>
              <a:gd name="connsiteX8" fmla="*/ 3525279 w 12192000"/>
              <a:gd name="connsiteY8" fmla="*/ 46811 h 4547444"/>
              <a:gd name="connsiteX9" fmla="*/ 3540113 w 12192000"/>
              <a:gd name="connsiteY9" fmla="*/ 45907 h 4547444"/>
              <a:gd name="connsiteX10" fmla="*/ 3545692 w 12192000"/>
              <a:gd name="connsiteY10" fmla="*/ 44786 h 4547444"/>
              <a:gd name="connsiteX11" fmla="*/ 3553854 w 12192000"/>
              <a:gd name="connsiteY11" fmla="*/ 44807 h 4547444"/>
              <a:gd name="connsiteX12" fmla="*/ 3554058 w 12192000"/>
              <a:gd name="connsiteY12" fmla="*/ 45056 h 4547444"/>
              <a:gd name="connsiteX13" fmla="*/ 3561703 w 12192000"/>
              <a:gd name="connsiteY13" fmla="*/ 44591 h 4547444"/>
              <a:gd name="connsiteX14" fmla="*/ 3599112 w 12192000"/>
              <a:gd name="connsiteY14" fmla="*/ 39166 h 4547444"/>
              <a:gd name="connsiteX15" fmla="*/ 3648544 w 12192000"/>
              <a:gd name="connsiteY15" fmla="*/ 62881 h 4547444"/>
              <a:gd name="connsiteX16" fmla="*/ 3668987 w 12192000"/>
              <a:gd name="connsiteY16" fmla="*/ 66992 h 4547444"/>
              <a:gd name="connsiteX17" fmla="*/ 3679906 w 12192000"/>
              <a:gd name="connsiteY17" fmla="*/ 70516 h 4547444"/>
              <a:gd name="connsiteX18" fmla="*/ 3680583 w 12192000"/>
              <a:gd name="connsiteY18" fmla="*/ 71594 h 4547444"/>
              <a:gd name="connsiteX19" fmla="*/ 3716448 w 12192000"/>
              <a:gd name="connsiteY19" fmla="*/ 66268 h 4547444"/>
              <a:gd name="connsiteX20" fmla="*/ 3721210 w 12192000"/>
              <a:gd name="connsiteY20" fmla="*/ 67563 h 4547444"/>
              <a:gd name="connsiteX21" fmla="*/ 3744585 w 12192000"/>
              <a:gd name="connsiteY21" fmla="*/ 61530 h 4547444"/>
              <a:gd name="connsiteX22" fmla="*/ 3756664 w 12192000"/>
              <a:gd name="connsiteY22" fmla="*/ 59781 h 4547444"/>
              <a:gd name="connsiteX23" fmla="*/ 3760076 w 12192000"/>
              <a:gd name="connsiteY23" fmla="*/ 56468 h 4547444"/>
              <a:gd name="connsiteX24" fmla="*/ 3777900 w 12192000"/>
              <a:gd name="connsiteY24" fmla="*/ 55315 h 4547444"/>
              <a:gd name="connsiteX25" fmla="*/ 3779950 w 12192000"/>
              <a:gd name="connsiteY25" fmla="*/ 56246 h 4547444"/>
              <a:gd name="connsiteX26" fmla="*/ 3794650 w 12192000"/>
              <a:gd name="connsiteY26" fmla="*/ 51341 h 4547444"/>
              <a:gd name="connsiteX27" fmla="*/ 3806969 w 12192000"/>
              <a:gd name="connsiteY27" fmla="*/ 42453 h 4547444"/>
              <a:gd name="connsiteX28" fmla="*/ 3958577 w 12192000"/>
              <a:gd name="connsiteY28" fmla="*/ 47607 h 4547444"/>
              <a:gd name="connsiteX29" fmla="*/ 4089430 w 12192000"/>
              <a:gd name="connsiteY29" fmla="*/ 10501 h 4547444"/>
              <a:gd name="connsiteX30" fmla="*/ 4171715 w 12192000"/>
              <a:gd name="connsiteY30" fmla="*/ 14367 h 4547444"/>
              <a:gd name="connsiteX31" fmla="*/ 4199128 w 12192000"/>
              <a:gd name="connsiteY31" fmla="*/ 36195 h 4547444"/>
              <a:gd name="connsiteX32" fmla="*/ 4403546 w 12192000"/>
              <a:gd name="connsiteY32" fmla="*/ 25184 h 4547444"/>
              <a:gd name="connsiteX33" fmla="*/ 4455762 w 12192000"/>
              <a:gd name="connsiteY33" fmla="*/ 32072 h 4547444"/>
              <a:gd name="connsiteX34" fmla="*/ 4501720 w 12192000"/>
              <a:gd name="connsiteY34" fmla="*/ 18325 h 4547444"/>
              <a:gd name="connsiteX35" fmla="*/ 4520780 w 12192000"/>
              <a:gd name="connsiteY35" fmla="*/ 25438 h 4547444"/>
              <a:gd name="connsiteX36" fmla="*/ 4524071 w 12192000"/>
              <a:gd name="connsiteY36" fmla="*/ 26883 h 4547444"/>
              <a:gd name="connsiteX37" fmla="*/ 4537225 w 12192000"/>
              <a:gd name="connsiteY37" fmla="*/ 27930 h 4547444"/>
              <a:gd name="connsiteX38" fmla="*/ 4540932 w 12192000"/>
              <a:gd name="connsiteY38" fmla="*/ 34139 h 4547444"/>
              <a:gd name="connsiteX39" fmla="*/ 4560732 w 12192000"/>
              <a:gd name="connsiteY39" fmla="*/ 39954 h 4547444"/>
              <a:gd name="connsiteX40" fmla="*/ 4584946 w 12192000"/>
              <a:gd name="connsiteY40" fmla="*/ 40234 h 4547444"/>
              <a:gd name="connsiteX41" fmla="*/ 4670972 w 12192000"/>
              <a:gd name="connsiteY41" fmla="*/ 41875 h 4547444"/>
              <a:gd name="connsiteX42" fmla="*/ 4685002 w 12192000"/>
              <a:gd name="connsiteY42" fmla="*/ 38521 h 4547444"/>
              <a:gd name="connsiteX43" fmla="*/ 4730794 w 12192000"/>
              <a:gd name="connsiteY43" fmla="*/ 44114 h 4547444"/>
              <a:gd name="connsiteX44" fmla="*/ 4771603 w 12192000"/>
              <a:gd name="connsiteY44" fmla="*/ 45372 h 4547444"/>
              <a:gd name="connsiteX45" fmla="*/ 4798044 w 12192000"/>
              <a:gd name="connsiteY45" fmla="*/ 42704 h 4547444"/>
              <a:gd name="connsiteX46" fmla="*/ 4804975 w 12192000"/>
              <a:gd name="connsiteY46" fmla="*/ 44915 h 4547444"/>
              <a:gd name="connsiteX47" fmla="*/ 4831600 w 12192000"/>
              <a:gd name="connsiteY47" fmla="*/ 46341 h 4547444"/>
              <a:gd name="connsiteX48" fmla="*/ 4845162 w 12192000"/>
              <a:gd name="connsiteY48" fmla="*/ 43064 h 4547444"/>
              <a:gd name="connsiteX49" fmla="*/ 4858548 w 12192000"/>
              <a:gd name="connsiteY49" fmla="*/ 50610 h 4547444"/>
              <a:gd name="connsiteX50" fmla="*/ 4861820 w 12192000"/>
              <a:gd name="connsiteY50" fmla="*/ 56140 h 4547444"/>
              <a:gd name="connsiteX51" fmla="*/ 4880767 w 12192000"/>
              <a:gd name="connsiteY51" fmla="*/ 53657 h 4547444"/>
              <a:gd name="connsiteX52" fmla="*/ 4896300 w 12192000"/>
              <a:gd name="connsiteY52" fmla="*/ 59061 h 4547444"/>
              <a:gd name="connsiteX53" fmla="*/ 4909841 w 12192000"/>
              <a:gd name="connsiteY53" fmla="*/ 55528 h 4547444"/>
              <a:gd name="connsiteX54" fmla="*/ 4915461 w 12192000"/>
              <a:gd name="connsiteY54" fmla="*/ 56324 h 4547444"/>
              <a:gd name="connsiteX55" fmla="*/ 4929430 w 12192000"/>
              <a:gd name="connsiteY55" fmla="*/ 58998 h 4547444"/>
              <a:gd name="connsiteX56" fmla="*/ 4953531 w 12192000"/>
              <a:gd name="connsiteY56" fmla="*/ 64940 h 4547444"/>
              <a:gd name="connsiteX57" fmla="*/ 4961050 w 12192000"/>
              <a:gd name="connsiteY57" fmla="*/ 65767 h 4547444"/>
              <a:gd name="connsiteX58" fmla="*/ 4977419 w 12192000"/>
              <a:gd name="connsiteY58" fmla="*/ 74854 h 4547444"/>
              <a:gd name="connsiteX59" fmla="*/ 5009106 w 12192000"/>
              <a:gd name="connsiteY59" fmla="*/ 82624 h 4547444"/>
              <a:gd name="connsiteX60" fmla="*/ 5064895 w 12192000"/>
              <a:gd name="connsiteY60" fmla="*/ 109738 h 4547444"/>
              <a:gd name="connsiteX61" fmla="*/ 5097688 w 12192000"/>
              <a:gd name="connsiteY61" fmla="*/ 122676 h 4547444"/>
              <a:gd name="connsiteX62" fmla="*/ 5119875 w 12192000"/>
              <a:gd name="connsiteY62" fmla="*/ 134601 h 4547444"/>
              <a:gd name="connsiteX63" fmla="*/ 5185360 w 12192000"/>
              <a:gd name="connsiteY63" fmla="*/ 151443 h 4547444"/>
              <a:gd name="connsiteX64" fmla="*/ 5297679 w 12192000"/>
              <a:gd name="connsiteY64" fmla="*/ 173709 h 4547444"/>
              <a:gd name="connsiteX65" fmla="*/ 5320681 w 12192000"/>
              <a:gd name="connsiteY65" fmla="*/ 179692 h 4547444"/>
              <a:gd name="connsiteX66" fmla="*/ 5336842 w 12192000"/>
              <a:gd name="connsiteY66" fmla="*/ 189776 h 4547444"/>
              <a:gd name="connsiteX67" fmla="*/ 5337444 w 12192000"/>
              <a:gd name="connsiteY67" fmla="*/ 196421 h 4547444"/>
              <a:gd name="connsiteX68" fmla="*/ 5349516 w 12192000"/>
              <a:gd name="connsiteY68" fmla="*/ 200505 h 4547444"/>
              <a:gd name="connsiteX69" fmla="*/ 5351972 w 12192000"/>
              <a:gd name="connsiteY69" fmla="*/ 202623 h 4547444"/>
              <a:gd name="connsiteX70" fmla="*/ 5366814 w 12192000"/>
              <a:gd name="connsiteY70" fmla="*/ 213739 h 4547444"/>
              <a:gd name="connsiteX71" fmla="*/ 5417244 w 12192000"/>
              <a:gd name="connsiteY71" fmla="*/ 211827 h 4547444"/>
              <a:gd name="connsiteX72" fmla="*/ 5463870 w 12192000"/>
              <a:gd name="connsiteY72" fmla="*/ 230568 h 4547444"/>
              <a:gd name="connsiteX73" fmla="*/ 5664412 w 12192000"/>
              <a:gd name="connsiteY73" fmla="*/ 268648 h 4547444"/>
              <a:gd name="connsiteX74" fmla="*/ 5680257 w 12192000"/>
              <a:gd name="connsiteY74" fmla="*/ 295413 h 4547444"/>
              <a:gd name="connsiteX75" fmla="*/ 5757046 w 12192000"/>
              <a:gd name="connsiteY75" fmla="*/ 318453 h 4547444"/>
              <a:gd name="connsiteX76" fmla="*/ 5899668 w 12192000"/>
              <a:gd name="connsiteY76" fmla="*/ 314896 h 4547444"/>
              <a:gd name="connsiteX77" fmla="*/ 6042086 w 12192000"/>
              <a:gd name="connsiteY77" fmla="*/ 355518 h 4547444"/>
              <a:gd name="connsiteX78" fmla="*/ 6058069 w 12192000"/>
              <a:gd name="connsiteY78" fmla="*/ 350170 h 4547444"/>
              <a:gd name="connsiteX79" fmla="*/ 6074444 w 12192000"/>
              <a:gd name="connsiteY79" fmla="*/ 349088 h 4547444"/>
              <a:gd name="connsiteX80" fmla="*/ 6075959 w 12192000"/>
              <a:gd name="connsiteY80" fmla="*/ 350435 h 4547444"/>
              <a:gd name="connsiteX81" fmla="*/ 6093540 w 12192000"/>
              <a:gd name="connsiteY81" fmla="*/ 353576 h 4547444"/>
              <a:gd name="connsiteX82" fmla="*/ 6098369 w 12192000"/>
              <a:gd name="connsiteY82" fmla="*/ 351305 h 4547444"/>
              <a:gd name="connsiteX83" fmla="*/ 6110738 w 12192000"/>
              <a:gd name="connsiteY83" fmla="*/ 352533 h 4547444"/>
              <a:gd name="connsiteX84" fmla="*/ 6135933 w 12192000"/>
              <a:gd name="connsiteY84" fmla="*/ 352452 h 4547444"/>
              <a:gd name="connsiteX85" fmla="*/ 6139871 w 12192000"/>
              <a:gd name="connsiteY85" fmla="*/ 354780 h 4547444"/>
              <a:gd name="connsiteX86" fmla="*/ 6176662 w 12192000"/>
              <a:gd name="connsiteY86" fmla="*/ 358308 h 4547444"/>
              <a:gd name="connsiteX87" fmla="*/ 6176801 w 12192000"/>
              <a:gd name="connsiteY87" fmla="*/ 359470 h 4547444"/>
              <a:gd name="connsiteX88" fmla="*/ 6185563 w 12192000"/>
              <a:gd name="connsiteY88" fmla="*/ 365325 h 4547444"/>
              <a:gd name="connsiteX89" fmla="*/ 6203148 w 12192000"/>
              <a:gd name="connsiteY89" fmla="*/ 373978 h 4547444"/>
              <a:gd name="connsiteX90" fmla="*/ 6239136 w 12192000"/>
              <a:gd name="connsiteY90" fmla="*/ 407698 h 4547444"/>
              <a:gd name="connsiteX91" fmla="*/ 6277452 w 12192000"/>
              <a:gd name="connsiteY91" fmla="*/ 411500 h 4547444"/>
              <a:gd name="connsiteX92" fmla="*/ 6284979 w 12192000"/>
              <a:gd name="connsiteY92" fmla="*/ 412874 h 4547444"/>
              <a:gd name="connsiteX93" fmla="*/ 6285055 w 12192000"/>
              <a:gd name="connsiteY93" fmla="*/ 413153 h 4547444"/>
              <a:gd name="connsiteX94" fmla="*/ 6292844 w 12192000"/>
              <a:gd name="connsiteY94" fmla="*/ 415103 h 4547444"/>
              <a:gd name="connsiteX95" fmla="*/ 6298705 w 12192000"/>
              <a:gd name="connsiteY95" fmla="*/ 415379 h 4547444"/>
              <a:gd name="connsiteX96" fmla="*/ 6313308 w 12192000"/>
              <a:gd name="connsiteY96" fmla="*/ 418044 h 4547444"/>
              <a:gd name="connsiteX97" fmla="*/ 6317834 w 12192000"/>
              <a:gd name="connsiteY97" fmla="*/ 420633 h 4547444"/>
              <a:gd name="connsiteX98" fmla="*/ 6318907 w 12192000"/>
              <a:gd name="connsiteY98" fmla="*/ 424070 h 4547444"/>
              <a:gd name="connsiteX99" fmla="*/ 6320341 w 12192000"/>
              <a:gd name="connsiteY99" fmla="*/ 423972 h 4547444"/>
              <a:gd name="connsiteX100" fmla="*/ 6345071 w 12192000"/>
              <a:gd name="connsiteY100" fmla="*/ 437455 h 4547444"/>
              <a:gd name="connsiteX101" fmla="*/ 6403531 w 12192000"/>
              <a:gd name="connsiteY101" fmla="*/ 458140 h 4547444"/>
              <a:gd name="connsiteX102" fmla="*/ 6438176 w 12192000"/>
              <a:gd name="connsiteY102" fmla="*/ 466114 h 4547444"/>
              <a:gd name="connsiteX103" fmla="*/ 6531805 w 12192000"/>
              <a:gd name="connsiteY103" fmla="*/ 492190 h 4547444"/>
              <a:gd name="connsiteX104" fmla="*/ 6624812 w 12192000"/>
              <a:gd name="connsiteY104" fmla="*/ 521583 h 4547444"/>
              <a:gd name="connsiteX105" fmla="*/ 6665821 w 12192000"/>
              <a:gd name="connsiteY105" fmla="*/ 554310 h 4547444"/>
              <a:gd name="connsiteX106" fmla="*/ 6671133 w 12192000"/>
              <a:gd name="connsiteY106" fmla="*/ 556037 h 4547444"/>
              <a:gd name="connsiteX107" fmla="*/ 6685990 w 12192000"/>
              <a:gd name="connsiteY107" fmla="*/ 556019 h 4547444"/>
              <a:gd name="connsiteX108" fmla="*/ 6691636 w 12192000"/>
              <a:gd name="connsiteY108" fmla="*/ 555232 h 4547444"/>
              <a:gd name="connsiteX109" fmla="*/ 6699772 w 12192000"/>
              <a:gd name="connsiteY109" fmla="*/ 555740 h 4547444"/>
              <a:gd name="connsiteX110" fmla="*/ 6699955 w 12192000"/>
              <a:gd name="connsiteY110" fmla="*/ 556001 h 4547444"/>
              <a:gd name="connsiteX111" fmla="*/ 6707613 w 12192000"/>
              <a:gd name="connsiteY111" fmla="*/ 555992 h 4547444"/>
              <a:gd name="connsiteX112" fmla="*/ 6745320 w 12192000"/>
              <a:gd name="connsiteY112" fmla="*/ 552805 h 4547444"/>
              <a:gd name="connsiteX113" fmla="*/ 6792811 w 12192000"/>
              <a:gd name="connsiteY113" fmla="*/ 579433 h 4547444"/>
              <a:gd name="connsiteX114" fmla="*/ 6812882 w 12192000"/>
              <a:gd name="connsiteY114" fmla="*/ 584758 h 4547444"/>
              <a:gd name="connsiteX115" fmla="*/ 6823500 w 12192000"/>
              <a:gd name="connsiteY115" fmla="*/ 588928 h 4547444"/>
              <a:gd name="connsiteX116" fmla="*/ 6824098 w 12192000"/>
              <a:gd name="connsiteY116" fmla="*/ 590044 h 4547444"/>
              <a:gd name="connsiteX117" fmla="*/ 6860252 w 12192000"/>
              <a:gd name="connsiteY117" fmla="*/ 586865 h 4547444"/>
              <a:gd name="connsiteX118" fmla="*/ 6864904 w 12192000"/>
              <a:gd name="connsiteY118" fmla="*/ 588442 h 4547444"/>
              <a:gd name="connsiteX119" fmla="*/ 6888662 w 12192000"/>
              <a:gd name="connsiteY119" fmla="*/ 583812 h 4547444"/>
              <a:gd name="connsiteX120" fmla="*/ 6900835 w 12192000"/>
              <a:gd name="connsiteY120" fmla="*/ 582784 h 4547444"/>
              <a:gd name="connsiteX121" fmla="*/ 6904484 w 12192000"/>
              <a:gd name="connsiteY121" fmla="*/ 579680 h 4547444"/>
              <a:gd name="connsiteX122" fmla="*/ 6922346 w 12192000"/>
              <a:gd name="connsiteY122" fmla="*/ 579592 h 4547444"/>
              <a:gd name="connsiteX123" fmla="*/ 6924318 w 12192000"/>
              <a:gd name="connsiteY123" fmla="*/ 580642 h 4547444"/>
              <a:gd name="connsiteX124" fmla="*/ 6939344 w 12192000"/>
              <a:gd name="connsiteY124" fmla="*/ 576622 h 4547444"/>
              <a:gd name="connsiteX125" fmla="*/ 6952296 w 12192000"/>
              <a:gd name="connsiteY125" fmla="*/ 568480 h 4547444"/>
              <a:gd name="connsiteX126" fmla="*/ 7103052 w 12192000"/>
              <a:gd name="connsiteY126" fmla="*/ 582667 h 4547444"/>
              <a:gd name="connsiteX127" fmla="*/ 7318047 w 12192000"/>
              <a:gd name="connsiteY127" fmla="*/ 562182 h 4547444"/>
              <a:gd name="connsiteX128" fmla="*/ 7343733 w 12192000"/>
              <a:gd name="connsiteY128" fmla="*/ 585614 h 4547444"/>
              <a:gd name="connsiteX129" fmla="*/ 7548358 w 12192000"/>
              <a:gd name="connsiteY129" fmla="*/ 586808 h 4547444"/>
              <a:gd name="connsiteX130" fmla="*/ 7599893 w 12192000"/>
              <a:gd name="connsiteY130" fmla="*/ 596799 h 4547444"/>
              <a:gd name="connsiteX131" fmla="*/ 7646750 w 12192000"/>
              <a:gd name="connsiteY131" fmla="*/ 585813 h 4547444"/>
              <a:gd name="connsiteX132" fmla="*/ 7665217 w 12192000"/>
              <a:gd name="connsiteY132" fmla="*/ 594052 h 4547444"/>
              <a:gd name="connsiteX133" fmla="*/ 7668385 w 12192000"/>
              <a:gd name="connsiteY133" fmla="*/ 595689 h 4547444"/>
              <a:gd name="connsiteX134" fmla="*/ 7681420 w 12192000"/>
              <a:gd name="connsiteY134" fmla="*/ 597521 h 4547444"/>
              <a:gd name="connsiteX135" fmla="*/ 7684651 w 12192000"/>
              <a:gd name="connsiteY135" fmla="*/ 603940 h 4547444"/>
              <a:gd name="connsiteX136" fmla="*/ 7843050 w 12192000"/>
              <a:gd name="connsiteY136" fmla="*/ 614241 h 4547444"/>
              <a:gd name="connsiteX137" fmla="*/ 7911637 w 12192000"/>
              <a:gd name="connsiteY137" fmla="*/ 618959 h 4547444"/>
              <a:gd name="connsiteX138" fmla="*/ 7937365 w 12192000"/>
              <a:gd name="connsiteY138" fmla="*/ 626668 h 4547444"/>
              <a:gd name="connsiteX139" fmla="*/ 8037057 w 12192000"/>
              <a:gd name="connsiteY139" fmla="*/ 650015 h 4547444"/>
              <a:gd name="connsiteX140" fmla="*/ 8122868 w 12192000"/>
              <a:gd name="connsiteY140" fmla="*/ 664297 h 4547444"/>
              <a:gd name="connsiteX141" fmla="*/ 8186750 w 12192000"/>
              <a:gd name="connsiteY141" fmla="*/ 649435 h 4547444"/>
              <a:gd name="connsiteX142" fmla="*/ 8192054 w 12192000"/>
              <a:gd name="connsiteY142" fmla="*/ 654277 h 4547444"/>
              <a:gd name="connsiteX143" fmla="*/ 8235470 w 12192000"/>
              <a:gd name="connsiteY143" fmla="*/ 656341 h 4547444"/>
              <a:gd name="connsiteX144" fmla="*/ 8388968 w 12192000"/>
              <a:gd name="connsiteY144" fmla="*/ 633092 h 4547444"/>
              <a:gd name="connsiteX145" fmla="*/ 8473770 w 12192000"/>
              <a:gd name="connsiteY145" fmla="*/ 637968 h 4547444"/>
              <a:gd name="connsiteX146" fmla="*/ 8503642 w 12192000"/>
              <a:gd name="connsiteY146" fmla="*/ 644614 h 4547444"/>
              <a:gd name="connsiteX147" fmla="*/ 8553701 w 12192000"/>
              <a:gd name="connsiteY147" fmla="*/ 655445 h 4547444"/>
              <a:gd name="connsiteX148" fmla="*/ 8590556 w 12192000"/>
              <a:gd name="connsiteY148" fmla="*/ 675642 h 4547444"/>
              <a:gd name="connsiteX149" fmla="*/ 8632638 w 12192000"/>
              <a:gd name="connsiteY149" fmla="*/ 679902 h 4547444"/>
              <a:gd name="connsiteX150" fmla="*/ 8643140 w 12192000"/>
              <a:gd name="connsiteY150" fmla="*/ 665237 h 4547444"/>
              <a:gd name="connsiteX151" fmla="*/ 8687917 w 12192000"/>
              <a:gd name="connsiteY151" fmla="*/ 674873 h 4547444"/>
              <a:gd name="connsiteX152" fmla="*/ 8755765 w 12192000"/>
              <a:gd name="connsiteY152" fmla="*/ 691208 h 4547444"/>
              <a:gd name="connsiteX153" fmla="*/ 8795085 w 12192000"/>
              <a:gd name="connsiteY153" fmla="*/ 696588 h 4547444"/>
              <a:gd name="connsiteX154" fmla="*/ 8902279 w 12192000"/>
              <a:gd name="connsiteY154" fmla="*/ 715671 h 4547444"/>
              <a:gd name="connsiteX155" fmla="*/ 9009490 w 12192000"/>
              <a:gd name="connsiteY155" fmla="*/ 738130 h 4547444"/>
              <a:gd name="connsiteX156" fmla="*/ 9072120 w 12192000"/>
              <a:gd name="connsiteY156" fmla="*/ 770325 h 4547444"/>
              <a:gd name="connsiteX157" fmla="*/ 9160343 w 12192000"/>
              <a:gd name="connsiteY157" fmla="*/ 786746 h 4547444"/>
              <a:gd name="connsiteX158" fmla="*/ 9174981 w 12192000"/>
              <a:gd name="connsiteY158" fmla="*/ 792262 h 4547444"/>
              <a:gd name="connsiteX159" fmla="*/ 9278987 w 12192000"/>
              <a:gd name="connsiteY159" fmla="*/ 817631 h 4547444"/>
              <a:gd name="connsiteX160" fmla="*/ 9400617 w 12192000"/>
              <a:gd name="connsiteY160" fmla="*/ 821517 h 4547444"/>
              <a:gd name="connsiteX161" fmla="*/ 9552261 w 12192000"/>
              <a:gd name="connsiteY161" fmla="*/ 892831 h 4547444"/>
              <a:gd name="connsiteX162" fmla="*/ 9822258 w 12192000"/>
              <a:gd name="connsiteY162" fmla="*/ 1001854 h 4547444"/>
              <a:gd name="connsiteX163" fmla="*/ 10113244 w 12192000"/>
              <a:gd name="connsiteY163" fmla="*/ 1044510 h 4547444"/>
              <a:gd name="connsiteX164" fmla="*/ 10189871 w 12192000"/>
              <a:gd name="connsiteY164" fmla="*/ 1037391 h 4547444"/>
              <a:gd name="connsiteX165" fmla="*/ 10414253 w 12192000"/>
              <a:gd name="connsiteY165" fmla="*/ 1023375 h 4547444"/>
              <a:gd name="connsiteX166" fmla="*/ 10642574 w 12192000"/>
              <a:gd name="connsiteY166" fmla="*/ 950868 h 4547444"/>
              <a:gd name="connsiteX167" fmla="*/ 10786007 w 12192000"/>
              <a:gd name="connsiteY167" fmla="*/ 938924 h 4547444"/>
              <a:gd name="connsiteX168" fmla="*/ 10854151 w 12192000"/>
              <a:gd name="connsiteY168" fmla="*/ 920164 h 4547444"/>
              <a:gd name="connsiteX169" fmla="*/ 10901354 w 12192000"/>
              <a:gd name="connsiteY169" fmla="*/ 919267 h 4547444"/>
              <a:gd name="connsiteX170" fmla="*/ 10929658 w 12192000"/>
              <a:gd name="connsiteY170" fmla="*/ 917084 h 4547444"/>
              <a:gd name="connsiteX171" fmla="*/ 10978685 w 12192000"/>
              <a:gd name="connsiteY171" fmla="*/ 885854 h 4547444"/>
              <a:gd name="connsiteX172" fmla="*/ 11163594 w 12192000"/>
              <a:gd name="connsiteY172" fmla="*/ 876091 h 4547444"/>
              <a:gd name="connsiteX173" fmla="*/ 11340142 w 12192000"/>
              <a:gd name="connsiteY173" fmla="*/ 907595 h 4547444"/>
              <a:gd name="connsiteX174" fmla="*/ 11603318 w 12192000"/>
              <a:gd name="connsiteY174" fmla="*/ 818126 h 4547444"/>
              <a:gd name="connsiteX175" fmla="*/ 11630282 w 12192000"/>
              <a:gd name="connsiteY175" fmla="*/ 811106 h 4547444"/>
              <a:gd name="connsiteX176" fmla="*/ 11776458 w 12192000"/>
              <a:gd name="connsiteY176" fmla="*/ 776334 h 4547444"/>
              <a:gd name="connsiteX177" fmla="*/ 12105816 w 12192000"/>
              <a:gd name="connsiteY177" fmla="*/ 760235 h 4547444"/>
              <a:gd name="connsiteX178" fmla="*/ 12192000 w 12192000"/>
              <a:gd name="connsiteY178" fmla="*/ 696270 h 4547444"/>
              <a:gd name="connsiteX179" fmla="*/ 12192000 w 12192000"/>
              <a:gd name="connsiteY179" fmla="*/ 4547444 h 4547444"/>
              <a:gd name="connsiteX180" fmla="*/ 0 w 12192000"/>
              <a:gd name="connsiteY180" fmla="*/ 4547444 h 4547444"/>
              <a:gd name="connsiteX181" fmla="*/ 0 w 12192000"/>
              <a:gd name="connsiteY181" fmla="*/ 540482 h 4547444"/>
              <a:gd name="connsiteX182" fmla="*/ 3948 w 12192000"/>
              <a:gd name="connsiteY182" fmla="*/ 539440 h 4547444"/>
              <a:gd name="connsiteX183" fmla="*/ 79987 w 12192000"/>
              <a:gd name="connsiteY183" fmla="*/ 525968 h 4547444"/>
              <a:gd name="connsiteX184" fmla="*/ 173247 w 12192000"/>
              <a:gd name="connsiteY184" fmla="*/ 477493 h 4547444"/>
              <a:gd name="connsiteX185" fmla="*/ 206877 w 12192000"/>
              <a:gd name="connsiteY185" fmla="*/ 472952 h 4547444"/>
              <a:gd name="connsiteX186" fmla="*/ 205655 w 12192000"/>
              <a:gd name="connsiteY186" fmla="*/ 464375 h 4547444"/>
              <a:gd name="connsiteX187" fmla="*/ 218147 w 12192000"/>
              <a:gd name="connsiteY187" fmla="*/ 463744 h 4547444"/>
              <a:gd name="connsiteX188" fmla="*/ 246031 w 12192000"/>
              <a:gd name="connsiteY188" fmla="*/ 463535 h 4547444"/>
              <a:gd name="connsiteX189" fmla="*/ 329529 w 12192000"/>
              <a:gd name="connsiteY189" fmla="*/ 461155 h 4547444"/>
              <a:gd name="connsiteX190" fmla="*/ 352311 w 12192000"/>
              <a:gd name="connsiteY190" fmla="*/ 444707 h 4547444"/>
              <a:gd name="connsiteX191" fmla="*/ 373861 w 12192000"/>
              <a:gd name="connsiteY191" fmla="*/ 444449 h 4547444"/>
              <a:gd name="connsiteX192" fmla="*/ 498838 w 12192000"/>
              <a:gd name="connsiteY192" fmla="*/ 422403 h 4547444"/>
              <a:gd name="connsiteX193" fmla="*/ 516021 w 12192000"/>
              <a:gd name="connsiteY193" fmla="*/ 420754 h 4547444"/>
              <a:gd name="connsiteX194" fmla="*/ 525327 w 12192000"/>
              <a:gd name="connsiteY194" fmla="*/ 413364 h 4547444"/>
              <a:gd name="connsiteX195" fmla="*/ 558651 w 12192000"/>
              <a:gd name="connsiteY195" fmla="*/ 411894 h 4547444"/>
              <a:gd name="connsiteX196" fmla="*/ 560193 w 12192000"/>
              <a:gd name="connsiteY196" fmla="*/ 407686 h 4547444"/>
              <a:gd name="connsiteX197" fmla="*/ 669729 w 12192000"/>
              <a:gd name="connsiteY197" fmla="*/ 371558 h 4547444"/>
              <a:gd name="connsiteX198" fmla="*/ 688496 w 12192000"/>
              <a:gd name="connsiteY198" fmla="*/ 365590 h 4547444"/>
              <a:gd name="connsiteX199" fmla="*/ 704711 w 12192000"/>
              <a:gd name="connsiteY199" fmla="*/ 367400 h 4547444"/>
              <a:gd name="connsiteX200" fmla="*/ 794485 w 12192000"/>
              <a:gd name="connsiteY200" fmla="*/ 362242 h 4547444"/>
              <a:gd name="connsiteX201" fmla="*/ 815839 w 12192000"/>
              <a:gd name="connsiteY201" fmla="*/ 365409 h 4547444"/>
              <a:gd name="connsiteX202" fmla="*/ 824819 w 12192000"/>
              <a:gd name="connsiteY202" fmla="*/ 372095 h 4547444"/>
              <a:gd name="connsiteX203" fmla="*/ 859579 w 12192000"/>
              <a:gd name="connsiteY203" fmla="*/ 359461 h 4547444"/>
              <a:gd name="connsiteX204" fmla="*/ 913213 w 12192000"/>
              <a:gd name="connsiteY204" fmla="*/ 350804 h 4547444"/>
              <a:gd name="connsiteX205" fmla="*/ 938704 w 12192000"/>
              <a:gd name="connsiteY205" fmla="*/ 344555 h 4547444"/>
              <a:gd name="connsiteX206" fmla="*/ 959272 w 12192000"/>
              <a:gd name="connsiteY206" fmla="*/ 348348 h 4547444"/>
              <a:gd name="connsiteX207" fmla="*/ 1076317 w 12192000"/>
              <a:gd name="connsiteY207" fmla="*/ 349310 h 4547444"/>
              <a:gd name="connsiteX208" fmla="*/ 1103231 w 12192000"/>
              <a:gd name="connsiteY208" fmla="*/ 355337 h 4547444"/>
              <a:gd name="connsiteX209" fmla="*/ 1115987 w 12192000"/>
              <a:gd name="connsiteY209" fmla="*/ 367351 h 4547444"/>
              <a:gd name="connsiteX210" fmla="*/ 1125983 w 12192000"/>
              <a:gd name="connsiteY210" fmla="*/ 363067 h 4547444"/>
              <a:gd name="connsiteX211" fmla="*/ 1196778 w 12192000"/>
              <a:gd name="connsiteY211" fmla="*/ 362640 h 4547444"/>
              <a:gd name="connsiteX212" fmla="*/ 1242961 w 12192000"/>
              <a:gd name="connsiteY212" fmla="*/ 361265 h 4547444"/>
              <a:gd name="connsiteX213" fmla="*/ 1245768 w 12192000"/>
              <a:gd name="connsiteY213" fmla="*/ 344771 h 4547444"/>
              <a:gd name="connsiteX214" fmla="*/ 1286892 w 12192000"/>
              <a:gd name="connsiteY214" fmla="*/ 338895 h 4547444"/>
              <a:gd name="connsiteX215" fmla="*/ 1330717 w 12192000"/>
              <a:gd name="connsiteY215" fmla="*/ 349483 h 4547444"/>
              <a:gd name="connsiteX216" fmla="*/ 1382372 w 12192000"/>
              <a:gd name="connsiteY216" fmla="*/ 347999 h 4547444"/>
              <a:gd name="connsiteX217" fmla="*/ 1413281 w 12192000"/>
              <a:gd name="connsiteY217" fmla="*/ 347291 h 4547444"/>
              <a:gd name="connsiteX218" fmla="*/ 1494404 w 12192000"/>
              <a:gd name="connsiteY218" fmla="*/ 331907 h 4547444"/>
              <a:gd name="connsiteX219" fmla="*/ 1626029 w 12192000"/>
              <a:gd name="connsiteY219" fmla="*/ 273413 h 4547444"/>
              <a:gd name="connsiteX220" fmla="*/ 1667354 w 12192000"/>
              <a:gd name="connsiteY220" fmla="*/ 265124 h 4547444"/>
              <a:gd name="connsiteX221" fmla="*/ 1674578 w 12192000"/>
              <a:gd name="connsiteY221" fmla="*/ 268497 h 4547444"/>
              <a:gd name="connsiteX222" fmla="*/ 1880316 w 12192000"/>
              <a:gd name="connsiteY222" fmla="*/ 233368 h 4547444"/>
              <a:gd name="connsiteX223" fmla="*/ 1917126 w 12192000"/>
              <a:gd name="connsiteY223" fmla="*/ 231311 h 4547444"/>
              <a:gd name="connsiteX224" fmla="*/ 1944692 w 12192000"/>
              <a:gd name="connsiteY224" fmla="*/ 232595 h 4547444"/>
              <a:gd name="connsiteX225" fmla="*/ 2010665 w 12192000"/>
              <a:gd name="connsiteY225" fmla="*/ 220894 h 4547444"/>
              <a:gd name="connsiteX226" fmla="*/ 2118270 w 12192000"/>
              <a:gd name="connsiteY226" fmla="*/ 195238 h 4547444"/>
              <a:gd name="connsiteX227" fmla="*/ 2141504 w 12192000"/>
              <a:gd name="connsiteY227" fmla="*/ 191185 h 4547444"/>
              <a:gd name="connsiteX228" fmla="*/ 2162752 w 12192000"/>
              <a:gd name="connsiteY228" fmla="*/ 193299 h 4547444"/>
              <a:gd name="connsiteX229" fmla="*/ 2168793 w 12192000"/>
              <a:gd name="connsiteY229" fmla="*/ 198668 h 4547444"/>
              <a:gd name="connsiteX230" fmla="*/ 2181778 w 12192000"/>
              <a:gd name="connsiteY230" fmla="*/ 197338 h 4547444"/>
              <a:gd name="connsiteX231" fmla="*/ 2185499 w 12192000"/>
              <a:gd name="connsiteY231" fmla="*/ 198155 h 4547444"/>
              <a:gd name="connsiteX232" fmla="*/ 2206566 w 12192000"/>
              <a:gd name="connsiteY232" fmla="*/ 201662 h 4547444"/>
              <a:gd name="connsiteX233" fmla="*/ 2244903 w 12192000"/>
              <a:gd name="connsiteY233" fmla="*/ 180090 h 4547444"/>
              <a:gd name="connsiteX234" fmla="*/ 2297531 w 12192000"/>
              <a:gd name="connsiteY234" fmla="*/ 177456 h 4547444"/>
              <a:gd name="connsiteX235" fmla="*/ 2488258 w 12192000"/>
              <a:gd name="connsiteY235" fmla="*/ 130235 h 4547444"/>
              <a:gd name="connsiteX236" fmla="*/ 2523236 w 12192000"/>
              <a:gd name="connsiteY236" fmla="*/ 146553 h 4547444"/>
              <a:gd name="connsiteX237" fmla="*/ 2603355 w 12192000"/>
              <a:gd name="connsiteY237" fmla="*/ 135610 h 4547444"/>
              <a:gd name="connsiteX238" fmla="*/ 2713319 w 12192000"/>
              <a:gd name="connsiteY238" fmla="*/ 76167 h 4547444"/>
              <a:gd name="connsiteX239" fmla="*/ 2860143 w 12192000"/>
              <a:gd name="connsiteY239" fmla="*/ 54092 h 4547444"/>
              <a:gd name="connsiteX240" fmla="*/ 2868320 w 12192000"/>
              <a:gd name="connsiteY240" fmla="*/ 43251 h 4547444"/>
              <a:gd name="connsiteX241" fmla="*/ 2880379 w 12192000"/>
              <a:gd name="connsiteY241" fmla="*/ 35858 h 4547444"/>
              <a:gd name="connsiteX242" fmla="*/ 2882710 w 12192000"/>
              <a:gd name="connsiteY242" fmla="*/ 36396 h 4547444"/>
              <a:gd name="connsiteX243" fmla="*/ 2899268 w 12192000"/>
              <a:gd name="connsiteY243" fmla="*/ 32091 h 4547444"/>
              <a:gd name="connsiteX244" fmla="*/ 2901185 w 12192000"/>
              <a:gd name="connsiteY244" fmla="*/ 28262 h 4547444"/>
              <a:gd name="connsiteX245" fmla="*/ 2912009 w 12192000"/>
              <a:gd name="connsiteY245" fmla="*/ 24403 h 4547444"/>
              <a:gd name="connsiteX246" fmla="*/ 2931895 w 12192000"/>
              <a:gd name="connsiteY246" fmla="*/ 14365 h 4547444"/>
              <a:gd name="connsiteX247" fmla="*/ 2936965 w 12192000"/>
              <a:gd name="connsiteY247" fmla="*/ 14771 h 4547444"/>
              <a:gd name="connsiteX248" fmla="*/ 2969058 w 12192000"/>
              <a:gd name="connsiteY248" fmla="*/ 3188 h 4547444"/>
              <a:gd name="connsiteX249" fmla="*/ 2970141 w 12192000"/>
              <a:gd name="connsiteY249" fmla="*/ 4113 h 4547444"/>
              <a:gd name="connsiteX250" fmla="*/ 2981985 w 12192000"/>
              <a:gd name="connsiteY250" fmla="*/ 5589 h 4547444"/>
              <a:gd name="connsiteX251" fmla="*/ 3003160 w 12192000"/>
              <a:gd name="connsiteY251" fmla="*/ 5933 h 4547444"/>
              <a:gd name="connsiteX252" fmla="*/ 3059919 w 12192000"/>
              <a:gd name="connsiteY252" fmla="*/ 20150 h 4547444"/>
              <a:gd name="connsiteX253" fmla="*/ 3093450 w 12192000"/>
              <a:gd name="connsiteY253" fmla="*/ 8195 h 4547444"/>
              <a:gd name="connsiteX254" fmla="*/ 3188029 w 12192000"/>
              <a:gd name="connsiteY254" fmla="*/ 6375 h 4547444"/>
              <a:gd name="connsiteX0" fmla="*/ 3188029 w 12192000"/>
              <a:gd name="connsiteY0" fmla="*/ 6375 h 4547444"/>
              <a:gd name="connsiteX1" fmla="*/ 3287078 w 12192000"/>
              <a:gd name="connsiteY1" fmla="*/ 27606 h 4547444"/>
              <a:gd name="connsiteX2" fmla="*/ 3386448 w 12192000"/>
              <a:gd name="connsiteY2" fmla="*/ 30393 h 4547444"/>
              <a:gd name="connsiteX3" fmla="*/ 3422427 w 12192000"/>
              <a:gd name="connsiteY3" fmla="*/ 29823 h 4547444"/>
              <a:gd name="connsiteX4" fmla="*/ 3486559 w 12192000"/>
              <a:gd name="connsiteY4" fmla="*/ 35770 h 4547444"/>
              <a:gd name="connsiteX5" fmla="*/ 3515932 w 12192000"/>
              <a:gd name="connsiteY5" fmla="*/ 42810 h 4547444"/>
              <a:gd name="connsiteX6" fmla="*/ 3517220 w 12192000"/>
              <a:gd name="connsiteY6" fmla="*/ 42377 h 4547444"/>
              <a:gd name="connsiteX7" fmla="*/ 3519845 w 12192000"/>
              <a:gd name="connsiteY7" fmla="*/ 45407 h 4547444"/>
              <a:gd name="connsiteX8" fmla="*/ 3525279 w 12192000"/>
              <a:gd name="connsiteY8" fmla="*/ 46811 h 4547444"/>
              <a:gd name="connsiteX9" fmla="*/ 3540113 w 12192000"/>
              <a:gd name="connsiteY9" fmla="*/ 45907 h 4547444"/>
              <a:gd name="connsiteX10" fmla="*/ 3545692 w 12192000"/>
              <a:gd name="connsiteY10" fmla="*/ 44786 h 4547444"/>
              <a:gd name="connsiteX11" fmla="*/ 3553854 w 12192000"/>
              <a:gd name="connsiteY11" fmla="*/ 44807 h 4547444"/>
              <a:gd name="connsiteX12" fmla="*/ 3554058 w 12192000"/>
              <a:gd name="connsiteY12" fmla="*/ 45056 h 4547444"/>
              <a:gd name="connsiteX13" fmla="*/ 3561703 w 12192000"/>
              <a:gd name="connsiteY13" fmla="*/ 44591 h 4547444"/>
              <a:gd name="connsiteX14" fmla="*/ 3599112 w 12192000"/>
              <a:gd name="connsiteY14" fmla="*/ 39166 h 4547444"/>
              <a:gd name="connsiteX15" fmla="*/ 3648544 w 12192000"/>
              <a:gd name="connsiteY15" fmla="*/ 62881 h 4547444"/>
              <a:gd name="connsiteX16" fmla="*/ 3668987 w 12192000"/>
              <a:gd name="connsiteY16" fmla="*/ 66992 h 4547444"/>
              <a:gd name="connsiteX17" fmla="*/ 3679906 w 12192000"/>
              <a:gd name="connsiteY17" fmla="*/ 70516 h 4547444"/>
              <a:gd name="connsiteX18" fmla="*/ 3680583 w 12192000"/>
              <a:gd name="connsiteY18" fmla="*/ 71594 h 4547444"/>
              <a:gd name="connsiteX19" fmla="*/ 3716448 w 12192000"/>
              <a:gd name="connsiteY19" fmla="*/ 66268 h 4547444"/>
              <a:gd name="connsiteX20" fmla="*/ 3721210 w 12192000"/>
              <a:gd name="connsiteY20" fmla="*/ 67563 h 4547444"/>
              <a:gd name="connsiteX21" fmla="*/ 3744585 w 12192000"/>
              <a:gd name="connsiteY21" fmla="*/ 61530 h 4547444"/>
              <a:gd name="connsiteX22" fmla="*/ 3756664 w 12192000"/>
              <a:gd name="connsiteY22" fmla="*/ 59781 h 4547444"/>
              <a:gd name="connsiteX23" fmla="*/ 3760076 w 12192000"/>
              <a:gd name="connsiteY23" fmla="*/ 56468 h 4547444"/>
              <a:gd name="connsiteX24" fmla="*/ 3777900 w 12192000"/>
              <a:gd name="connsiteY24" fmla="*/ 55315 h 4547444"/>
              <a:gd name="connsiteX25" fmla="*/ 3779950 w 12192000"/>
              <a:gd name="connsiteY25" fmla="*/ 56246 h 4547444"/>
              <a:gd name="connsiteX26" fmla="*/ 3794650 w 12192000"/>
              <a:gd name="connsiteY26" fmla="*/ 51341 h 4547444"/>
              <a:gd name="connsiteX27" fmla="*/ 3806969 w 12192000"/>
              <a:gd name="connsiteY27" fmla="*/ 42453 h 4547444"/>
              <a:gd name="connsiteX28" fmla="*/ 3958577 w 12192000"/>
              <a:gd name="connsiteY28" fmla="*/ 47607 h 4547444"/>
              <a:gd name="connsiteX29" fmla="*/ 4089430 w 12192000"/>
              <a:gd name="connsiteY29" fmla="*/ 10501 h 4547444"/>
              <a:gd name="connsiteX30" fmla="*/ 4171715 w 12192000"/>
              <a:gd name="connsiteY30" fmla="*/ 14367 h 4547444"/>
              <a:gd name="connsiteX31" fmla="*/ 4199128 w 12192000"/>
              <a:gd name="connsiteY31" fmla="*/ 36195 h 4547444"/>
              <a:gd name="connsiteX32" fmla="*/ 4403546 w 12192000"/>
              <a:gd name="connsiteY32" fmla="*/ 25184 h 4547444"/>
              <a:gd name="connsiteX33" fmla="*/ 4455762 w 12192000"/>
              <a:gd name="connsiteY33" fmla="*/ 32072 h 4547444"/>
              <a:gd name="connsiteX34" fmla="*/ 4501720 w 12192000"/>
              <a:gd name="connsiteY34" fmla="*/ 18325 h 4547444"/>
              <a:gd name="connsiteX35" fmla="*/ 4520780 w 12192000"/>
              <a:gd name="connsiteY35" fmla="*/ 25438 h 4547444"/>
              <a:gd name="connsiteX36" fmla="*/ 4524071 w 12192000"/>
              <a:gd name="connsiteY36" fmla="*/ 26883 h 4547444"/>
              <a:gd name="connsiteX37" fmla="*/ 4537225 w 12192000"/>
              <a:gd name="connsiteY37" fmla="*/ 27930 h 4547444"/>
              <a:gd name="connsiteX38" fmla="*/ 4540932 w 12192000"/>
              <a:gd name="connsiteY38" fmla="*/ 34139 h 4547444"/>
              <a:gd name="connsiteX39" fmla="*/ 4560732 w 12192000"/>
              <a:gd name="connsiteY39" fmla="*/ 39954 h 4547444"/>
              <a:gd name="connsiteX40" fmla="*/ 4584946 w 12192000"/>
              <a:gd name="connsiteY40" fmla="*/ 40234 h 4547444"/>
              <a:gd name="connsiteX41" fmla="*/ 4670972 w 12192000"/>
              <a:gd name="connsiteY41" fmla="*/ 41875 h 4547444"/>
              <a:gd name="connsiteX42" fmla="*/ 4685002 w 12192000"/>
              <a:gd name="connsiteY42" fmla="*/ 38521 h 4547444"/>
              <a:gd name="connsiteX43" fmla="*/ 4730794 w 12192000"/>
              <a:gd name="connsiteY43" fmla="*/ 44114 h 4547444"/>
              <a:gd name="connsiteX44" fmla="*/ 4771603 w 12192000"/>
              <a:gd name="connsiteY44" fmla="*/ 45372 h 4547444"/>
              <a:gd name="connsiteX45" fmla="*/ 4798044 w 12192000"/>
              <a:gd name="connsiteY45" fmla="*/ 42704 h 4547444"/>
              <a:gd name="connsiteX46" fmla="*/ 4804975 w 12192000"/>
              <a:gd name="connsiteY46" fmla="*/ 44915 h 4547444"/>
              <a:gd name="connsiteX47" fmla="*/ 4831600 w 12192000"/>
              <a:gd name="connsiteY47" fmla="*/ 46341 h 4547444"/>
              <a:gd name="connsiteX48" fmla="*/ 4845162 w 12192000"/>
              <a:gd name="connsiteY48" fmla="*/ 43064 h 4547444"/>
              <a:gd name="connsiteX49" fmla="*/ 4858548 w 12192000"/>
              <a:gd name="connsiteY49" fmla="*/ 50610 h 4547444"/>
              <a:gd name="connsiteX50" fmla="*/ 4861820 w 12192000"/>
              <a:gd name="connsiteY50" fmla="*/ 56140 h 4547444"/>
              <a:gd name="connsiteX51" fmla="*/ 4880767 w 12192000"/>
              <a:gd name="connsiteY51" fmla="*/ 53657 h 4547444"/>
              <a:gd name="connsiteX52" fmla="*/ 4896300 w 12192000"/>
              <a:gd name="connsiteY52" fmla="*/ 59061 h 4547444"/>
              <a:gd name="connsiteX53" fmla="*/ 4909841 w 12192000"/>
              <a:gd name="connsiteY53" fmla="*/ 55528 h 4547444"/>
              <a:gd name="connsiteX54" fmla="*/ 4915461 w 12192000"/>
              <a:gd name="connsiteY54" fmla="*/ 56324 h 4547444"/>
              <a:gd name="connsiteX55" fmla="*/ 4929430 w 12192000"/>
              <a:gd name="connsiteY55" fmla="*/ 58998 h 4547444"/>
              <a:gd name="connsiteX56" fmla="*/ 4953531 w 12192000"/>
              <a:gd name="connsiteY56" fmla="*/ 64940 h 4547444"/>
              <a:gd name="connsiteX57" fmla="*/ 4961050 w 12192000"/>
              <a:gd name="connsiteY57" fmla="*/ 65767 h 4547444"/>
              <a:gd name="connsiteX58" fmla="*/ 4977419 w 12192000"/>
              <a:gd name="connsiteY58" fmla="*/ 74854 h 4547444"/>
              <a:gd name="connsiteX59" fmla="*/ 5009106 w 12192000"/>
              <a:gd name="connsiteY59" fmla="*/ 82624 h 4547444"/>
              <a:gd name="connsiteX60" fmla="*/ 5064895 w 12192000"/>
              <a:gd name="connsiteY60" fmla="*/ 109738 h 4547444"/>
              <a:gd name="connsiteX61" fmla="*/ 5097688 w 12192000"/>
              <a:gd name="connsiteY61" fmla="*/ 122676 h 4547444"/>
              <a:gd name="connsiteX62" fmla="*/ 5119875 w 12192000"/>
              <a:gd name="connsiteY62" fmla="*/ 134601 h 4547444"/>
              <a:gd name="connsiteX63" fmla="*/ 5185360 w 12192000"/>
              <a:gd name="connsiteY63" fmla="*/ 151443 h 4547444"/>
              <a:gd name="connsiteX64" fmla="*/ 5297679 w 12192000"/>
              <a:gd name="connsiteY64" fmla="*/ 173709 h 4547444"/>
              <a:gd name="connsiteX65" fmla="*/ 5320681 w 12192000"/>
              <a:gd name="connsiteY65" fmla="*/ 179692 h 4547444"/>
              <a:gd name="connsiteX66" fmla="*/ 5336842 w 12192000"/>
              <a:gd name="connsiteY66" fmla="*/ 189776 h 4547444"/>
              <a:gd name="connsiteX67" fmla="*/ 5337444 w 12192000"/>
              <a:gd name="connsiteY67" fmla="*/ 196421 h 4547444"/>
              <a:gd name="connsiteX68" fmla="*/ 5349516 w 12192000"/>
              <a:gd name="connsiteY68" fmla="*/ 200505 h 4547444"/>
              <a:gd name="connsiteX69" fmla="*/ 5351972 w 12192000"/>
              <a:gd name="connsiteY69" fmla="*/ 202623 h 4547444"/>
              <a:gd name="connsiteX70" fmla="*/ 5366814 w 12192000"/>
              <a:gd name="connsiteY70" fmla="*/ 213739 h 4547444"/>
              <a:gd name="connsiteX71" fmla="*/ 5417244 w 12192000"/>
              <a:gd name="connsiteY71" fmla="*/ 211827 h 4547444"/>
              <a:gd name="connsiteX72" fmla="*/ 5463870 w 12192000"/>
              <a:gd name="connsiteY72" fmla="*/ 230568 h 4547444"/>
              <a:gd name="connsiteX73" fmla="*/ 5664412 w 12192000"/>
              <a:gd name="connsiteY73" fmla="*/ 268648 h 4547444"/>
              <a:gd name="connsiteX74" fmla="*/ 5680257 w 12192000"/>
              <a:gd name="connsiteY74" fmla="*/ 295413 h 4547444"/>
              <a:gd name="connsiteX75" fmla="*/ 5757046 w 12192000"/>
              <a:gd name="connsiteY75" fmla="*/ 318453 h 4547444"/>
              <a:gd name="connsiteX76" fmla="*/ 5899668 w 12192000"/>
              <a:gd name="connsiteY76" fmla="*/ 314896 h 4547444"/>
              <a:gd name="connsiteX77" fmla="*/ 6042086 w 12192000"/>
              <a:gd name="connsiteY77" fmla="*/ 355518 h 4547444"/>
              <a:gd name="connsiteX78" fmla="*/ 6058069 w 12192000"/>
              <a:gd name="connsiteY78" fmla="*/ 350170 h 4547444"/>
              <a:gd name="connsiteX79" fmla="*/ 6074444 w 12192000"/>
              <a:gd name="connsiteY79" fmla="*/ 349088 h 4547444"/>
              <a:gd name="connsiteX80" fmla="*/ 6075959 w 12192000"/>
              <a:gd name="connsiteY80" fmla="*/ 350435 h 4547444"/>
              <a:gd name="connsiteX81" fmla="*/ 6093540 w 12192000"/>
              <a:gd name="connsiteY81" fmla="*/ 353576 h 4547444"/>
              <a:gd name="connsiteX82" fmla="*/ 6098369 w 12192000"/>
              <a:gd name="connsiteY82" fmla="*/ 351305 h 4547444"/>
              <a:gd name="connsiteX83" fmla="*/ 6110738 w 12192000"/>
              <a:gd name="connsiteY83" fmla="*/ 352533 h 4547444"/>
              <a:gd name="connsiteX84" fmla="*/ 6135933 w 12192000"/>
              <a:gd name="connsiteY84" fmla="*/ 352452 h 4547444"/>
              <a:gd name="connsiteX85" fmla="*/ 6139871 w 12192000"/>
              <a:gd name="connsiteY85" fmla="*/ 354780 h 4547444"/>
              <a:gd name="connsiteX86" fmla="*/ 6176662 w 12192000"/>
              <a:gd name="connsiteY86" fmla="*/ 358308 h 4547444"/>
              <a:gd name="connsiteX87" fmla="*/ 6176801 w 12192000"/>
              <a:gd name="connsiteY87" fmla="*/ 359470 h 4547444"/>
              <a:gd name="connsiteX88" fmla="*/ 6185563 w 12192000"/>
              <a:gd name="connsiteY88" fmla="*/ 365325 h 4547444"/>
              <a:gd name="connsiteX89" fmla="*/ 6203148 w 12192000"/>
              <a:gd name="connsiteY89" fmla="*/ 373978 h 4547444"/>
              <a:gd name="connsiteX90" fmla="*/ 6239136 w 12192000"/>
              <a:gd name="connsiteY90" fmla="*/ 407698 h 4547444"/>
              <a:gd name="connsiteX91" fmla="*/ 6277452 w 12192000"/>
              <a:gd name="connsiteY91" fmla="*/ 411500 h 4547444"/>
              <a:gd name="connsiteX92" fmla="*/ 6284979 w 12192000"/>
              <a:gd name="connsiteY92" fmla="*/ 412874 h 4547444"/>
              <a:gd name="connsiteX93" fmla="*/ 6285055 w 12192000"/>
              <a:gd name="connsiteY93" fmla="*/ 413153 h 4547444"/>
              <a:gd name="connsiteX94" fmla="*/ 6292844 w 12192000"/>
              <a:gd name="connsiteY94" fmla="*/ 415103 h 4547444"/>
              <a:gd name="connsiteX95" fmla="*/ 6298705 w 12192000"/>
              <a:gd name="connsiteY95" fmla="*/ 415379 h 4547444"/>
              <a:gd name="connsiteX96" fmla="*/ 6313308 w 12192000"/>
              <a:gd name="connsiteY96" fmla="*/ 418044 h 4547444"/>
              <a:gd name="connsiteX97" fmla="*/ 6317834 w 12192000"/>
              <a:gd name="connsiteY97" fmla="*/ 420633 h 4547444"/>
              <a:gd name="connsiteX98" fmla="*/ 6318907 w 12192000"/>
              <a:gd name="connsiteY98" fmla="*/ 424070 h 4547444"/>
              <a:gd name="connsiteX99" fmla="*/ 6320341 w 12192000"/>
              <a:gd name="connsiteY99" fmla="*/ 423972 h 4547444"/>
              <a:gd name="connsiteX100" fmla="*/ 6345071 w 12192000"/>
              <a:gd name="connsiteY100" fmla="*/ 437455 h 4547444"/>
              <a:gd name="connsiteX101" fmla="*/ 6403531 w 12192000"/>
              <a:gd name="connsiteY101" fmla="*/ 458140 h 4547444"/>
              <a:gd name="connsiteX102" fmla="*/ 6438176 w 12192000"/>
              <a:gd name="connsiteY102" fmla="*/ 466114 h 4547444"/>
              <a:gd name="connsiteX103" fmla="*/ 6531805 w 12192000"/>
              <a:gd name="connsiteY103" fmla="*/ 492190 h 4547444"/>
              <a:gd name="connsiteX104" fmla="*/ 6624812 w 12192000"/>
              <a:gd name="connsiteY104" fmla="*/ 521583 h 4547444"/>
              <a:gd name="connsiteX105" fmla="*/ 6665821 w 12192000"/>
              <a:gd name="connsiteY105" fmla="*/ 554310 h 4547444"/>
              <a:gd name="connsiteX106" fmla="*/ 6671133 w 12192000"/>
              <a:gd name="connsiteY106" fmla="*/ 556037 h 4547444"/>
              <a:gd name="connsiteX107" fmla="*/ 6685990 w 12192000"/>
              <a:gd name="connsiteY107" fmla="*/ 556019 h 4547444"/>
              <a:gd name="connsiteX108" fmla="*/ 6691636 w 12192000"/>
              <a:gd name="connsiteY108" fmla="*/ 555232 h 4547444"/>
              <a:gd name="connsiteX109" fmla="*/ 6699772 w 12192000"/>
              <a:gd name="connsiteY109" fmla="*/ 555740 h 4547444"/>
              <a:gd name="connsiteX110" fmla="*/ 6699955 w 12192000"/>
              <a:gd name="connsiteY110" fmla="*/ 556001 h 4547444"/>
              <a:gd name="connsiteX111" fmla="*/ 6707613 w 12192000"/>
              <a:gd name="connsiteY111" fmla="*/ 555992 h 4547444"/>
              <a:gd name="connsiteX112" fmla="*/ 6745320 w 12192000"/>
              <a:gd name="connsiteY112" fmla="*/ 552805 h 4547444"/>
              <a:gd name="connsiteX113" fmla="*/ 6792811 w 12192000"/>
              <a:gd name="connsiteY113" fmla="*/ 579433 h 4547444"/>
              <a:gd name="connsiteX114" fmla="*/ 6812882 w 12192000"/>
              <a:gd name="connsiteY114" fmla="*/ 584758 h 4547444"/>
              <a:gd name="connsiteX115" fmla="*/ 6823500 w 12192000"/>
              <a:gd name="connsiteY115" fmla="*/ 588928 h 4547444"/>
              <a:gd name="connsiteX116" fmla="*/ 6824098 w 12192000"/>
              <a:gd name="connsiteY116" fmla="*/ 590044 h 4547444"/>
              <a:gd name="connsiteX117" fmla="*/ 6860252 w 12192000"/>
              <a:gd name="connsiteY117" fmla="*/ 586865 h 4547444"/>
              <a:gd name="connsiteX118" fmla="*/ 6864904 w 12192000"/>
              <a:gd name="connsiteY118" fmla="*/ 588442 h 4547444"/>
              <a:gd name="connsiteX119" fmla="*/ 6888662 w 12192000"/>
              <a:gd name="connsiteY119" fmla="*/ 583812 h 4547444"/>
              <a:gd name="connsiteX120" fmla="*/ 6900835 w 12192000"/>
              <a:gd name="connsiteY120" fmla="*/ 582784 h 4547444"/>
              <a:gd name="connsiteX121" fmla="*/ 6904484 w 12192000"/>
              <a:gd name="connsiteY121" fmla="*/ 579680 h 4547444"/>
              <a:gd name="connsiteX122" fmla="*/ 6922346 w 12192000"/>
              <a:gd name="connsiteY122" fmla="*/ 579592 h 4547444"/>
              <a:gd name="connsiteX123" fmla="*/ 6924318 w 12192000"/>
              <a:gd name="connsiteY123" fmla="*/ 580642 h 4547444"/>
              <a:gd name="connsiteX124" fmla="*/ 6939344 w 12192000"/>
              <a:gd name="connsiteY124" fmla="*/ 576622 h 4547444"/>
              <a:gd name="connsiteX125" fmla="*/ 6952296 w 12192000"/>
              <a:gd name="connsiteY125" fmla="*/ 568480 h 4547444"/>
              <a:gd name="connsiteX126" fmla="*/ 7103052 w 12192000"/>
              <a:gd name="connsiteY126" fmla="*/ 582667 h 4547444"/>
              <a:gd name="connsiteX127" fmla="*/ 7318047 w 12192000"/>
              <a:gd name="connsiteY127" fmla="*/ 562182 h 4547444"/>
              <a:gd name="connsiteX128" fmla="*/ 7391440 w 12192000"/>
              <a:gd name="connsiteY128" fmla="*/ 585614 h 4547444"/>
              <a:gd name="connsiteX129" fmla="*/ 7548358 w 12192000"/>
              <a:gd name="connsiteY129" fmla="*/ 586808 h 4547444"/>
              <a:gd name="connsiteX130" fmla="*/ 7599893 w 12192000"/>
              <a:gd name="connsiteY130" fmla="*/ 596799 h 4547444"/>
              <a:gd name="connsiteX131" fmla="*/ 7646750 w 12192000"/>
              <a:gd name="connsiteY131" fmla="*/ 585813 h 4547444"/>
              <a:gd name="connsiteX132" fmla="*/ 7665217 w 12192000"/>
              <a:gd name="connsiteY132" fmla="*/ 594052 h 4547444"/>
              <a:gd name="connsiteX133" fmla="*/ 7668385 w 12192000"/>
              <a:gd name="connsiteY133" fmla="*/ 595689 h 4547444"/>
              <a:gd name="connsiteX134" fmla="*/ 7681420 w 12192000"/>
              <a:gd name="connsiteY134" fmla="*/ 597521 h 4547444"/>
              <a:gd name="connsiteX135" fmla="*/ 7684651 w 12192000"/>
              <a:gd name="connsiteY135" fmla="*/ 603940 h 4547444"/>
              <a:gd name="connsiteX136" fmla="*/ 7843050 w 12192000"/>
              <a:gd name="connsiteY136" fmla="*/ 614241 h 4547444"/>
              <a:gd name="connsiteX137" fmla="*/ 7911637 w 12192000"/>
              <a:gd name="connsiteY137" fmla="*/ 618959 h 4547444"/>
              <a:gd name="connsiteX138" fmla="*/ 7937365 w 12192000"/>
              <a:gd name="connsiteY138" fmla="*/ 626668 h 4547444"/>
              <a:gd name="connsiteX139" fmla="*/ 8037057 w 12192000"/>
              <a:gd name="connsiteY139" fmla="*/ 650015 h 4547444"/>
              <a:gd name="connsiteX140" fmla="*/ 8122868 w 12192000"/>
              <a:gd name="connsiteY140" fmla="*/ 664297 h 4547444"/>
              <a:gd name="connsiteX141" fmla="*/ 8186750 w 12192000"/>
              <a:gd name="connsiteY141" fmla="*/ 649435 h 4547444"/>
              <a:gd name="connsiteX142" fmla="*/ 8192054 w 12192000"/>
              <a:gd name="connsiteY142" fmla="*/ 654277 h 4547444"/>
              <a:gd name="connsiteX143" fmla="*/ 8235470 w 12192000"/>
              <a:gd name="connsiteY143" fmla="*/ 656341 h 4547444"/>
              <a:gd name="connsiteX144" fmla="*/ 8388968 w 12192000"/>
              <a:gd name="connsiteY144" fmla="*/ 633092 h 4547444"/>
              <a:gd name="connsiteX145" fmla="*/ 8473770 w 12192000"/>
              <a:gd name="connsiteY145" fmla="*/ 637968 h 4547444"/>
              <a:gd name="connsiteX146" fmla="*/ 8503642 w 12192000"/>
              <a:gd name="connsiteY146" fmla="*/ 644614 h 4547444"/>
              <a:gd name="connsiteX147" fmla="*/ 8553701 w 12192000"/>
              <a:gd name="connsiteY147" fmla="*/ 655445 h 4547444"/>
              <a:gd name="connsiteX148" fmla="*/ 8590556 w 12192000"/>
              <a:gd name="connsiteY148" fmla="*/ 675642 h 4547444"/>
              <a:gd name="connsiteX149" fmla="*/ 8632638 w 12192000"/>
              <a:gd name="connsiteY149" fmla="*/ 679902 h 4547444"/>
              <a:gd name="connsiteX150" fmla="*/ 8643140 w 12192000"/>
              <a:gd name="connsiteY150" fmla="*/ 665237 h 4547444"/>
              <a:gd name="connsiteX151" fmla="*/ 8687917 w 12192000"/>
              <a:gd name="connsiteY151" fmla="*/ 674873 h 4547444"/>
              <a:gd name="connsiteX152" fmla="*/ 8755765 w 12192000"/>
              <a:gd name="connsiteY152" fmla="*/ 691208 h 4547444"/>
              <a:gd name="connsiteX153" fmla="*/ 8795085 w 12192000"/>
              <a:gd name="connsiteY153" fmla="*/ 696588 h 4547444"/>
              <a:gd name="connsiteX154" fmla="*/ 8902279 w 12192000"/>
              <a:gd name="connsiteY154" fmla="*/ 715671 h 4547444"/>
              <a:gd name="connsiteX155" fmla="*/ 9009490 w 12192000"/>
              <a:gd name="connsiteY155" fmla="*/ 738130 h 4547444"/>
              <a:gd name="connsiteX156" fmla="*/ 9072120 w 12192000"/>
              <a:gd name="connsiteY156" fmla="*/ 770325 h 4547444"/>
              <a:gd name="connsiteX157" fmla="*/ 9160343 w 12192000"/>
              <a:gd name="connsiteY157" fmla="*/ 786746 h 4547444"/>
              <a:gd name="connsiteX158" fmla="*/ 9174981 w 12192000"/>
              <a:gd name="connsiteY158" fmla="*/ 792262 h 4547444"/>
              <a:gd name="connsiteX159" fmla="*/ 9278987 w 12192000"/>
              <a:gd name="connsiteY159" fmla="*/ 817631 h 4547444"/>
              <a:gd name="connsiteX160" fmla="*/ 9400617 w 12192000"/>
              <a:gd name="connsiteY160" fmla="*/ 821517 h 4547444"/>
              <a:gd name="connsiteX161" fmla="*/ 9552261 w 12192000"/>
              <a:gd name="connsiteY161" fmla="*/ 892831 h 4547444"/>
              <a:gd name="connsiteX162" fmla="*/ 9822258 w 12192000"/>
              <a:gd name="connsiteY162" fmla="*/ 1001854 h 4547444"/>
              <a:gd name="connsiteX163" fmla="*/ 10113244 w 12192000"/>
              <a:gd name="connsiteY163" fmla="*/ 1044510 h 4547444"/>
              <a:gd name="connsiteX164" fmla="*/ 10189871 w 12192000"/>
              <a:gd name="connsiteY164" fmla="*/ 1037391 h 4547444"/>
              <a:gd name="connsiteX165" fmla="*/ 10414253 w 12192000"/>
              <a:gd name="connsiteY165" fmla="*/ 1023375 h 4547444"/>
              <a:gd name="connsiteX166" fmla="*/ 10642574 w 12192000"/>
              <a:gd name="connsiteY166" fmla="*/ 950868 h 4547444"/>
              <a:gd name="connsiteX167" fmla="*/ 10786007 w 12192000"/>
              <a:gd name="connsiteY167" fmla="*/ 938924 h 4547444"/>
              <a:gd name="connsiteX168" fmla="*/ 10854151 w 12192000"/>
              <a:gd name="connsiteY168" fmla="*/ 920164 h 4547444"/>
              <a:gd name="connsiteX169" fmla="*/ 10901354 w 12192000"/>
              <a:gd name="connsiteY169" fmla="*/ 919267 h 4547444"/>
              <a:gd name="connsiteX170" fmla="*/ 10929658 w 12192000"/>
              <a:gd name="connsiteY170" fmla="*/ 917084 h 4547444"/>
              <a:gd name="connsiteX171" fmla="*/ 10978685 w 12192000"/>
              <a:gd name="connsiteY171" fmla="*/ 885854 h 4547444"/>
              <a:gd name="connsiteX172" fmla="*/ 11163594 w 12192000"/>
              <a:gd name="connsiteY172" fmla="*/ 876091 h 4547444"/>
              <a:gd name="connsiteX173" fmla="*/ 11340142 w 12192000"/>
              <a:gd name="connsiteY173" fmla="*/ 907595 h 4547444"/>
              <a:gd name="connsiteX174" fmla="*/ 11603318 w 12192000"/>
              <a:gd name="connsiteY174" fmla="*/ 818126 h 4547444"/>
              <a:gd name="connsiteX175" fmla="*/ 11630282 w 12192000"/>
              <a:gd name="connsiteY175" fmla="*/ 811106 h 4547444"/>
              <a:gd name="connsiteX176" fmla="*/ 11776458 w 12192000"/>
              <a:gd name="connsiteY176" fmla="*/ 776334 h 4547444"/>
              <a:gd name="connsiteX177" fmla="*/ 12105816 w 12192000"/>
              <a:gd name="connsiteY177" fmla="*/ 760235 h 4547444"/>
              <a:gd name="connsiteX178" fmla="*/ 12192000 w 12192000"/>
              <a:gd name="connsiteY178" fmla="*/ 696270 h 4547444"/>
              <a:gd name="connsiteX179" fmla="*/ 12192000 w 12192000"/>
              <a:gd name="connsiteY179" fmla="*/ 4547444 h 4547444"/>
              <a:gd name="connsiteX180" fmla="*/ 0 w 12192000"/>
              <a:gd name="connsiteY180" fmla="*/ 4547444 h 4547444"/>
              <a:gd name="connsiteX181" fmla="*/ 0 w 12192000"/>
              <a:gd name="connsiteY181" fmla="*/ 540482 h 4547444"/>
              <a:gd name="connsiteX182" fmla="*/ 3948 w 12192000"/>
              <a:gd name="connsiteY182" fmla="*/ 539440 h 4547444"/>
              <a:gd name="connsiteX183" fmla="*/ 79987 w 12192000"/>
              <a:gd name="connsiteY183" fmla="*/ 525968 h 4547444"/>
              <a:gd name="connsiteX184" fmla="*/ 173247 w 12192000"/>
              <a:gd name="connsiteY184" fmla="*/ 477493 h 4547444"/>
              <a:gd name="connsiteX185" fmla="*/ 206877 w 12192000"/>
              <a:gd name="connsiteY185" fmla="*/ 472952 h 4547444"/>
              <a:gd name="connsiteX186" fmla="*/ 205655 w 12192000"/>
              <a:gd name="connsiteY186" fmla="*/ 464375 h 4547444"/>
              <a:gd name="connsiteX187" fmla="*/ 218147 w 12192000"/>
              <a:gd name="connsiteY187" fmla="*/ 463744 h 4547444"/>
              <a:gd name="connsiteX188" fmla="*/ 246031 w 12192000"/>
              <a:gd name="connsiteY188" fmla="*/ 463535 h 4547444"/>
              <a:gd name="connsiteX189" fmla="*/ 329529 w 12192000"/>
              <a:gd name="connsiteY189" fmla="*/ 461155 h 4547444"/>
              <a:gd name="connsiteX190" fmla="*/ 352311 w 12192000"/>
              <a:gd name="connsiteY190" fmla="*/ 444707 h 4547444"/>
              <a:gd name="connsiteX191" fmla="*/ 373861 w 12192000"/>
              <a:gd name="connsiteY191" fmla="*/ 444449 h 4547444"/>
              <a:gd name="connsiteX192" fmla="*/ 498838 w 12192000"/>
              <a:gd name="connsiteY192" fmla="*/ 422403 h 4547444"/>
              <a:gd name="connsiteX193" fmla="*/ 516021 w 12192000"/>
              <a:gd name="connsiteY193" fmla="*/ 420754 h 4547444"/>
              <a:gd name="connsiteX194" fmla="*/ 525327 w 12192000"/>
              <a:gd name="connsiteY194" fmla="*/ 413364 h 4547444"/>
              <a:gd name="connsiteX195" fmla="*/ 558651 w 12192000"/>
              <a:gd name="connsiteY195" fmla="*/ 411894 h 4547444"/>
              <a:gd name="connsiteX196" fmla="*/ 560193 w 12192000"/>
              <a:gd name="connsiteY196" fmla="*/ 407686 h 4547444"/>
              <a:gd name="connsiteX197" fmla="*/ 669729 w 12192000"/>
              <a:gd name="connsiteY197" fmla="*/ 371558 h 4547444"/>
              <a:gd name="connsiteX198" fmla="*/ 688496 w 12192000"/>
              <a:gd name="connsiteY198" fmla="*/ 365590 h 4547444"/>
              <a:gd name="connsiteX199" fmla="*/ 704711 w 12192000"/>
              <a:gd name="connsiteY199" fmla="*/ 367400 h 4547444"/>
              <a:gd name="connsiteX200" fmla="*/ 794485 w 12192000"/>
              <a:gd name="connsiteY200" fmla="*/ 362242 h 4547444"/>
              <a:gd name="connsiteX201" fmla="*/ 815839 w 12192000"/>
              <a:gd name="connsiteY201" fmla="*/ 365409 h 4547444"/>
              <a:gd name="connsiteX202" fmla="*/ 824819 w 12192000"/>
              <a:gd name="connsiteY202" fmla="*/ 372095 h 4547444"/>
              <a:gd name="connsiteX203" fmla="*/ 859579 w 12192000"/>
              <a:gd name="connsiteY203" fmla="*/ 359461 h 4547444"/>
              <a:gd name="connsiteX204" fmla="*/ 913213 w 12192000"/>
              <a:gd name="connsiteY204" fmla="*/ 350804 h 4547444"/>
              <a:gd name="connsiteX205" fmla="*/ 938704 w 12192000"/>
              <a:gd name="connsiteY205" fmla="*/ 344555 h 4547444"/>
              <a:gd name="connsiteX206" fmla="*/ 959272 w 12192000"/>
              <a:gd name="connsiteY206" fmla="*/ 348348 h 4547444"/>
              <a:gd name="connsiteX207" fmla="*/ 1076317 w 12192000"/>
              <a:gd name="connsiteY207" fmla="*/ 349310 h 4547444"/>
              <a:gd name="connsiteX208" fmla="*/ 1103231 w 12192000"/>
              <a:gd name="connsiteY208" fmla="*/ 355337 h 4547444"/>
              <a:gd name="connsiteX209" fmla="*/ 1115987 w 12192000"/>
              <a:gd name="connsiteY209" fmla="*/ 367351 h 4547444"/>
              <a:gd name="connsiteX210" fmla="*/ 1125983 w 12192000"/>
              <a:gd name="connsiteY210" fmla="*/ 363067 h 4547444"/>
              <a:gd name="connsiteX211" fmla="*/ 1196778 w 12192000"/>
              <a:gd name="connsiteY211" fmla="*/ 362640 h 4547444"/>
              <a:gd name="connsiteX212" fmla="*/ 1242961 w 12192000"/>
              <a:gd name="connsiteY212" fmla="*/ 361265 h 4547444"/>
              <a:gd name="connsiteX213" fmla="*/ 1245768 w 12192000"/>
              <a:gd name="connsiteY213" fmla="*/ 344771 h 4547444"/>
              <a:gd name="connsiteX214" fmla="*/ 1286892 w 12192000"/>
              <a:gd name="connsiteY214" fmla="*/ 338895 h 4547444"/>
              <a:gd name="connsiteX215" fmla="*/ 1330717 w 12192000"/>
              <a:gd name="connsiteY215" fmla="*/ 349483 h 4547444"/>
              <a:gd name="connsiteX216" fmla="*/ 1382372 w 12192000"/>
              <a:gd name="connsiteY216" fmla="*/ 347999 h 4547444"/>
              <a:gd name="connsiteX217" fmla="*/ 1413281 w 12192000"/>
              <a:gd name="connsiteY217" fmla="*/ 347291 h 4547444"/>
              <a:gd name="connsiteX218" fmla="*/ 1494404 w 12192000"/>
              <a:gd name="connsiteY218" fmla="*/ 331907 h 4547444"/>
              <a:gd name="connsiteX219" fmla="*/ 1626029 w 12192000"/>
              <a:gd name="connsiteY219" fmla="*/ 273413 h 4547444"/>
              <a:gd name="connsiteX220" fmla="*/ 1667354 w 12192000"/>
              <a:gd name="connsiteY220" fmla="*/ 265124 h 4547444"/>
              <a:gd name="connsiteX221" fmla="*/ 1674578 w 12192000"/>
              <a:gd name="connsiteY221" fmla="*/ 268497 h 4547444"/>
              <a:gd name="connsiteX222" fmla="*/ 1880316 w 12192000"/>
              <a:gd name="connsiteY222" fmla="*/ 233368 h 4547444"/>
              <a:gd name="connsiteX223" fmla="*/ 1917126 w 12192000"/>
              <a:gd name="connsiteY223" fmla="*/ 231311 h 4547444"/>
              <a:gd name="connsiteX224" fmla="*/ 1944692 w 12192000"/>
              <a:gd name="connsiteY224" fmla="*/ 232595 h 4547444"/>
              <a:gd name="connsiteX225" fmla="*/ 2010665 w 12192000"/>
              <a:gd name="connsiteY225" fmla="*/ 220894 h 4547444"/>
              <a:gd name="connsiteX226" fmla="*/ 2118270 w 12192000"/>
              <a:gd name="connsiteY226" fmla="*/ 195238 h 4547444"/>
              <a:gd name="connsiteX227" fmla="*/ 2141504 w 12192000"/>
              <a:gd name="connsiteY227" fmla="*/ 191185 h 4547444"/>
              <a:gd name="connsiteX228" fmla="*/ 2162752 w 12192000"/>
              <a:gd name="connsiteY228" fmla="*/ 193299 h 4547444"/>
              <a:gd name="connsiteX229" fmla="*/ 2168793 w 12192000"/>
              <a:gd name="connsiteY229" fmla="*/ 198668 h 4547444"/>
              <a:gd name="connsiteX230" fmla="*/ 2181778 w 12192000"/>
              <a:gd name="connsiteY230" fmla="*/ 197338 h 4547444"/>
              <a:gd name="connsiteX231" fmla="*/ 2185499 w 12192000"/>
              <a:gd name="connsiteY231" fmla="*/ 198155 h 4547444"/>
              <a:gd name="connsiteX232" fmla="*/ 2206566 w 12192000"/>
              <a:gd name="connsiteY232" fmla="*/ 201662 h 4547444"/>
              <a:gd name="connsiteX233" fmla="*/ 2244903 w 12192000"/>
              <a:gd name="connsiteY233" fmla="*/ 180090 h 4547444"/>
              <a:gd name="connsiteX234" fmla="*/ 2297531 w 12192000"/>
              <a:gd name="connsiteY234" fmla="*/ 177456 h 4547444"/>
              <a:gd name="connsiteX235" fmla="*/ 2488258 w 12192000"/>
              <a:gd name="connsiteY235" fmla="*/ 130235 h 4547444"/>
              <a:gd name="connsiteX236" fmla="*/ 2523236 w 12192000"/>
              <a:gd name="connsiteY236" fmla="*/ 146553 h 4547444"/>
              <a:gd name="connsiteX237" fmla="*/ 2603355 w 12192000"/>
              <a:gd name="connsiteY237" fmla="*/ 135610 h 4547444"/>
              <a:gd name="connsiteX238" fmla="*/ 2713319 w 12192000"/>
              <a:gd name="connsiteY238" fmla="*/ 76167 h 4547444"/>
              <a:gd name="connsiteX239" fmla="*/ 2860143 w 12192000"/>
              <a:gd name="connsiteY239" fmla="*/ 54092 h 4547444"/>
              <a:gd name="connsiteX240" fmla="*/ 2868320 w 12192000"/>
              <a:gd name="connsiteY240" fmla="*/ 43251 h 4547444"/>
              <a:gd name="connsiteX241" fmla="*/ 2880379 w 12192000"/>
              <a:gd name="connsiteY241" fmla="*/ 35858 h 4547444"/>
              <a:gd name="connsiteX242" fmla="*/ 2882710 w 12192000"/>
              <a:gd name="connsiteY242" fmla="*/ 36396 h 4547444"/>
              <a:gd name="connsiteX243" fmla="*/ 2899268 w 12192000"/>
              <a:gd name="connsiteY243" fmla="*/ 32091 h 4547444"/>
              <a:gd name="connsiteX244" fmla="*/ 2901185 w 12192000"/>
              <a:gd name="connsiteY244" fmla="*/ 28262 h 4547444"/>
              <a:gd name="connsiteX245" fmla="*/ 2912009 w 12192000"/>
              <a:gd name="connsiteY245" fmla="*/ 24403 h 4547444"/>
              <a:gd name="connsiteX246" fmla="*/ 2931895 w 12192000"/>
              <a:gd name="connsiteY246" fmla="*/ 14365 h 4547444"/>
              <a:gd name="connsiteX247" fmla="*/ 2936965 w 12192000"/>
              <a:gd name="connsiteY247" fmla="*/ 14771 h 4547444"/>
              <a:gd name="connsiteX248" fmla="*/ 2969058 w 12192000"/>
              <a:gd name="connsiteY248" fmla="*/ 3188 h 4547444"/>
              <a:gd name="connsiteX249" fmla="*/ 2970141 w 12192000"/>
              <a:gd name="connsiteY249" fmla="*/ 4113 h 4547444"/>
              <a:gd name="connsiteX250" fmla="*/ 2981985 w 12192000"/>
              <a:gd name="connsiteY250" fmla="*/ 5589 h 4547444"/>
              <a:gd name="connsiteX251" fmla="*/ 3003160 w 12192000"/>
              <a:gd name="connsiteY251" fmla="*/ 5933 h 4547444"/>
              <a:gd name="connsiteX252" fmla="*/ 3059919 w 12192000"/>
              <a:gd name="connsiteY252" fmla="*/ 20150 h 4547444"/>
              <a:gd name="connsiteX253" fmla="*/ 3093450 w 12192000"/>
              <a:gd name="connsiteY253" fmla="*/ 8195 h 4547444"/>
              <a:gd name="connsiteX254" fmla="*/ 3188029 w 12192000"/>
              <a:gd name="connsiteY254" fmla="*/ 6375 h 4547444"/>
              <a:gd name="connsiteX0" fmla="*/ 3188029 w 12192000"/>
              <a:gd name="connsiteY0" fmla="*/ 6375 h 4547444"/>
              <a:gd name="connsiteX1" fmla="*/ 3287078 w 12192000"/>
              <a:gd name="connsiteY1" fmla="*/ 27606 h 4547444"/>
              <a:gd name="connsiteX2" fmla="*/ 3386448 w 12192000"/>
              <a:gd name="connsiteY2" fmla="*/ 30393 h 4547444"/>
              <a:gd name="connsiteX3" fmla="*/ 3422427 w 12192000"/>
              <a:gd name="connsiteY3" fmla="*/ 29823 h 4547444"/>
              <a:gd name="connsiteX4" fmla="*/ 3486559 w 12192000"/>
              <a:gd name="connsiteY4" fmla="*/ 35770 h 4547444"/>
              <a:gd name="connsiteX5" fmla="*/ 3515932 w 12192000"/>
              <a:gd name="connsiteY5" fmla="*/ 42810 h 4547444"/>
              <a:gd name="connsiteX6" fmla="*/ 3517220 w 12192000"/>
              <a:gd name="connsiteY6" fmla="*/ 42377 h 4547444"/>
              <a:gd name="connsiteX7" fmla="*/ 3519845 w 12192000"/>
              <a:gd name="connsiteY7" fmla="*/ 45407 h 4547444"/>
              <a:gd name="connsiteX8" fmla="*/ 3525279 w 12192000"/>
              <a:gd name="connsiteY8" fmla="*/ 46811 h 4547444"/>
              <a:gd name="connsiteX9" fmla="*/ 3540113 w 12192000"/>
              <a:gd name="connsiteY9" fmla="*/ 45907 h 4547444"/>
              <a:gd name="connsiteX10" fmla="*/ 3545692 w 12192000"/>
              <a:gd name="connsiteY10" fmla="*/ 44786 h 4547444"/>
              <a:gd name="connsiteX11" fmla="*/ 3553854 w 12192000"/>
              <a:gd name="connsiteY11" fmla="*/ 44807 h 4547444"/>
              <a:gd name="connsiteX12" fmla="*/ 3554058 w 12192000"/>
              <a:gd name="connsiteY12" fmla="*/ 45056 h 4547444"/>
              <a:gd name="connsiteX13" fmla="*/ 3561703 w 12192000"/>
              <a:gd name="connsiteY13" fmla="*/ 44591 h 4547444"/>
              <a:gd name="connsiteX14" fmla="*/ 3599112 w 12192000"/>
              <a:gd name="connsiteY14" fmla="*/ 39166 h 4547444"/>
              <a:gd name="connsiteX15" fmla="*/ 3648544 w 12192000"/>
              <a:gd name="connsiteY15" fmla="*/ 62881 h 4547444"/>
              <a:gd name="connsiteX16" fmla="*/ 3668987 w 12192000"/>
              <a:gd name="connsiteY16" fmla="*/ 66992 h 4547444"/>
              <a:gd name="connsiteX17" fmla="*/ 3679906 w 12192000"/>
              <a:gd name="connsiteY17" fmla="*/ 70516 h 4547444"/>
              <a:gd name="connsiteX18" fmla="*/ 3680583 w 12192000"/>
              <a:gd name="connsiteY18" fmla="*/ 71594 h 4547444"/>
              <a:gd name="connsiteX19" fmla="*/ 3716448 w 12192000"/>
              <a:gd name="connsiteY19" fmla="*/ 66268 h 4547444"/>
              <a:gd name="connsiteX20" fmla="*/ 3721210 w 12192000"/>
              <a:gd name="connsiteY20" fmla="*/ 67563 h 4547444"/>
              <a:gd name="connsiteX21" fmla="*/ 3744585 w 12192000"/>
              <a:gd name="connsiteY21" fmla="*/ 61530 h 4547444"/>
              <a:gd name="connsiteX22" fmla="*/ 3756664 w 12192000"/>
              <a:gd name="connsiteY22" fmla="*/ 59781 h 4547444"/>
              <a:gd name="connsiteX23" fmla="*/ 3760076 w 12192000"/>
              <a:gd name="connsiteY23" fmla="*/ 56468 h 4547444"/>
              <a:gd name="connsiteX24" fmla="*/ 3777900 w 12192000"/>
              <a:gd name="connsiteY24" fmla="*/ 55315 h 4547444"/>
              <a:gd name="connsiteX25" fmla="*/ 3779950 w 12192000"/>
              <a:gd name="connsiteY25" fmla="*/ 56246 h 4547444"/>
              <a:gd name="connsiteX26" fmla="*/ 3794650 w 12192000"/>
              <a:gd name="connsiteY26" fmla="*/ 51341 h 4547444"/>
              <a:gd name="connsiteX27" fmla="*/ 3806969 w 12192000"/>
              <a:gd name="connsiteY27" fmla="*/ 42453 h 4547444"/>
              <a:gd name="connsiteX28" fmla="*/ 3958577 w 12192000"/>
              <a:gd name="connsiteY28" fmla="*/ 47607 h 4547444"/>
              <a:gd name="connsiteX29" fmla="*/ 4089430 w 12192000"/>
              <a:gd name="connsiteY29" fmla="*/ 10501 h 4547444"/>
              <a:gd name="connsiteX30" fmla="*/ 4171715 w 12192000"/>
              <a:gd name="connsiteY30" fmla="*/ 14367 h 4547444"/>
              <a:gd name="connsiteX31" fmla="*/ 4199128 w 12192000"/>
              <a:gd name="connsiteY31" fmla="*/ 36195 h 4547444"/>
              <a:gd name="connsiteX32" fmla="*/ 4403546 w 12192000"/>
              <a:gd name="connsiteY32" fmla="*/ 25184 h 4547444"/>
              <a:gd name="connsiteX33" fmla="*/ 4455762 w 12192000"/>
              <a:gd name="connsiteY33" fmla="*/ 32072 h 4547444"/>
              <a:gd name="connsiteX34" fmla="*/ 4501720 w 12192000"/>
              <a:gd name="connsiteY34" fmla="*/ 18325 h 4547444"/>
              <a:gd name="connsiteX35" fmla="*/ 4520780 w 12192000"/>
              <a:gd name="connsiteY35" fmla="*/ 25438 h 4547444"/>
              <a:gd name="connsiteX36" fmla="*/ 4524071 w 12192000"/>
              <a:gd name="connsiteY36" fmla="*/ 26883 h 4547444"/>
              <a:gd name="connsiteX37" fmla="*/ 4537225 w 12192000"/>
              <a:gd name="connsiteY37" fmla="*/ 27930 h 4547444"/>
              <a:gd name="connsiteX38" fmla="*/ 4540932 w 12192000"/>
              <a:gd name="connsiteY38" fmla="*/ 34139 h 4547444"/>
              <a:gd name="connsiteX39" fmla="*/ 4560732 w 12192000"/>
              <a:gd name="connsiteY39" fmla="*/ 39954 h 4547444"/>
              <a:gd name="connsiteX40" fmla="*/ 4584946 w 12192000"/>
              <a:gd name="connsiteY40" fmla="*/ 40234 h 4547444"/>
              <a:gd name="connsiteX41" fmla="*/ 4670972 w 12192000"/>
              <a:gd name="connsiteY41" fmla="*/ 41875 h 4547444"/>
              <a:gd name="connsiteX42" fmla="*/ 4685002 w 12192000"/>
              <a:gd name="connsiteY42" fmla="*/ 38521 h 4547444"/>
              <a:gd name="connsiteX43" fmla="*/ 4730794 w 12192000"/>
              <a:gd name="connsiteY43" fmla="*/ 44114 h 4547444"/>
              <a:gd name="connsiteX44" fmla="*/ 4771603 w 12192000"/>
              <a:gd name="connsiteY44" fmla="*/ 45372 h 4547444"/>
              <a:gd name="connsiteX45" fmla="*/ 4798044 w 12192000"/>
              <a:gd name="connsiteY45" fmla="*/ 42704 h 4547444"/>
              <a:gd name="connsiteX46" fmla="*/ 4804975 w 12192000"/>
              <a:gd name="connsiteY46" fmla="*/ 44915 h 4547444"/>
              <a:gd name="connsiteX47" fmla="*/ 4831600 w 12192000"/>
              <a:gd name="connsiteY47" fmla="*/ 46341 h 4547444"/>
              <a:gd name="connsiteX48" fmla="*/ 4845162 w 12192000"/>
              <a:gd name="connsiteY48" fmla="*/ 43064 h 4547444"/>
              <a:gd name="connsiteX49" fmla="*/ 4858548 w 12192000"/>
              <a:gd name="connsiteY49" fmla="*/ 50610 h 4547444"/>
              <a:gd name="connsiteX50" fmla="*/ 4861820 w 12192000"/>
              <a:gd name="connsiteY50" fmla="*/ 56140 h 4547444"/>
              <a:gd name="connsiteX51" fmla="*/ 4880767 w 12192000"/>
              <a:gd name="connsiteY51" fmla="*/ 53657 h 4547444"/>
              <a:gd name="connsiteX52" fmla="*/ 4896300 w 12192000"/>
              <a:gd name="connsiteY52" fmla="*/ 59061 h 4547444"/>
              <a:gd name="connsiteX53" fmla="*/ 4909841 w 12192000"/>
              <a:gd name="connsiteY53" fmla="*/ 55528 h 4547444"/>
              <a:gd name="connsiteX54" fmla="*/ 4915461 w 12192000"/>
              <a:gd name="connsiteY54" fmla="*/ 56324 h 4547444"/>
              <a:gd name="connsiteX55" fmla="*/ 4929430 w 12192000"/>
              <a:gd name="connsiteY55" fmla="*/ 58998 h 4547444"/>
              <a:gd name="connsiteX56" fmla="*/ 4953531 w 12192000"/>
              <a:gd name="connsiteY56" fmla="*/ 64940 h 4547444"/>
              <a:gd name="connsiteX57" fmla="*/ 4961050 w 12192000"/>
              <a:gd name="connsiteY57" fmla="*/ 65767 h 4547444"/>
              <a:gd name="connsiteX58" fmla="*/ 4977419 w 12192000"/>
              <a:gd name="connsiteY58" fmla="*/ 74854 h 4547444"/>
              <a:gd name="connsiteX59" fmla="*/ 5009106 w 12192000"/>
              <a:gd name="connsiteY59" fmla="*/ 82624 h 4547444"/>
              <a:gd name="connsiteX60" fmla="*/ 5064895 w 12192000"/>
              <a:gd name="connsiteY60" fmla="*/ 109738 h 4547444"/>
              <a:gd name="connsiteX61" fmla="*/ 5097688 w 12192000"/>
              <a:gd name="connsiteY61" fmla="*/ 122676 h 4547444"/>
              <a:gd name="connsiteX62" fmla="*/ 5119875 w 12192000"/>
              <a:gd name="connsiteY62" fmla="*/ 134601 h 4547444"/>
              <a:gd name="connsiteX63" fmla="*/ 5185360 w 12192000"/>
              <a:gd name="connsiteY63" fmla="*/ 151443 h 4547444"/>
              <a:gd name="connsiteX64" fmla="*/ 5297679 w 12192000"/>
              <a:gd name="connsiteY64" fmla="*/ 173709 h 4547444"/>
              <a:gd name="connsiteX65" fmla="*/ 5320681 w 12192000"/>
              <a:gd name="connsiteY65" fmla="*/ 179692 h 4547444"/>
              <a:gd name="connsiteX66" fmla="*/ 5336842 w 12192000"/>
              <a:gd name="connsiteY66" fmla="*/ 189776 h 4547444"/>
              <a:gd name="connsiteX67" fmla="*/ 5337444 w 12192000"/>
              <a:gd name="connsiteY67" fmla="*/ 196421 h 4547444"/>
              <a:gd name="connsiteX68" fmla="*/ 5349516 w 12192000"/>
              <a:gd name="connsiteY68" fmla="*/ 200505 h 4547444"/>
              <a:gd name="connsiteX69" fmla="*/ 5351972 w 12192000"/>
              <a:gd name="connsiteY69" fmla="*/ 202623 h 4547444"/>
              <a:gd name="connsiteX70" fmla="*/ 5366814 w 12192000"/>
              <a:gd name="connsiteY70" fmla="*/ 213739 h 4547444"/>
              <a:gd name="connsiteX71" fmla="*/ 5417244 w 12192000"/>
              <a:gd name="connsiteY71" fmla="*/ 211827 h 4547444"/>
              <a:gd name="connsiteX72" fmla="*/ 5463870 w 12192000"/>
              <a:gd name="connsiteY72" fmla="*/ 230568 h 4547444"/>
              <a:gd name="connsiteX73" fmla="*/ 5664412 w 12192000"/>
              <a:gd name="connsiteY73" fmla="*/ 268648 h 4547444"/>
              <a:gd name="connsiteX74" fmla="*/ 5680257 w 12192000"/>
              <a:gd name="connsiteY74" fmla="*/ 295413 h 4547444"/>
              <a:gd name="connsiteX75" fmla="*/ 5757046 w 12192000"/>
              <a:gd name="connsiteY75" fmla="*/ 318453 h 4547444"/>
              <a:gd name="connsiteX76" fmla="*/ 5899668 w 12192000"/>
              <a:gd name="connsiteY76" fmla="*/ 314896 h 4547444"/>
              <a:gd name="connsiteX77" fmla="*/ 6042086 w 12192000"/>
              <a:gd name="connsiteY77" fmla="*/ 355518 h 4547444"/>
              <a:gd name="connsiteX78" fmla="*/ 6058069 w 12192000"/>
              <a:gd name="connsiteY78" fmla="*/ 350170 h 4547444"/>
              <a:gd name="connsiteX79" fmla="*/ 6074444 w 12192000"/>
              <a:gd name="connsiteY79" fmla="*/ 349088 h 4547444"/>
              <a:gd name="connsiteX80" fmla="*/ 6075959 w 12192000"/>
              <a:gd name="connsiteY80" fmla="*/ 350435 h 4547444"/>
              <a:gd name="connsiteX81" fmla="*/ 6093540 w 12192000"/>
              <a:gd name="connsiteY81" fmla="*/ 353576 h 4547444"/>
              <a:gd name="connsiteX82" fmla="*/ 6098369 w 12192000"/>
              <a:gd name="connsiteY82" fmla="*/ 351305 h 4547444"/>
              <a:gd name="connsiteX83" fmla="*/ 6110738 w 12192000"/>
              <a:gd name="connsiteY83" fmla="*/ 352533 h 4547444"/>
              <a:gd name="connsiteX84" fmla="*/ 6135933 w 12192000"/>
              <a:gd name="connsiteY84" fmla="*/ 352452 h 4547444"/>
              <a:gd name="connsiteX85" fmla="*/ 6139871 w 12192000"/>
              <a:gd name="connsiteY85" fmla="*/ 354780 h 4547444"/>
              <a:gd name="connsiteX86" fmla="*/ 6176662 w 12192000"/>
              <a:gd name="connsiteY86" fmla="*/ 358308 h 4547444"/>
              <a:gd name="connsiteX87" fmla="*/ 6176801 w 12192000"/>
              <a:gd name="connsiteY87" fmla="*/ 359470 h 4547444"/>
              <a:gd name="connsiteX88" fmla="*/ 6185563 w 12192000"/>
              <a:gd name="connsiteY88" fmla="*/ 365325 h 4547444"/>
              <a:gd name="connsiteX89" fmla="*/ 6203148 w 12192000"/>
              <a:gd name="connsiteY89" fmla="*/ 373978 h 4547444"/>
              <a:gd name="connsiteX90" fmla="*/ 6239136 w 12192000"/>
              <a:gd name="connsiteY90" fmla="*/ 407698 h 4547444"/>
              <a:gd name="connsiteX91" fmla="*/ 6277452 w 12192000"/>
              <a:gd name="connsiteY91" fmla="*/ 411500 h 4547444"/>
              <a:gd name="connsiteX92" fmla="*/ 6284979 w 12192000"/>
              <a:gd name="connsiteY92" fmla="*/ 412874 h 4547444"/>
              <a:gd name="connsiteX93" fmla="*/ 6285055 w 12192000"/>
              <a:gd name="connsiteY93" fmla="*/ 413153 h 4547444"/>
              <a:gd name="connsiteX94" fmla="*/ 6292844 w 12192000"/>
              <a:gd name="connsiteY94" fmla="*/ 415103 h 4547444"/>
              <a:gd name="connsiteX95" fmla="*/ 6298705 w 12192000"/>
              <a:gd name="connsiteY95" fmla="*/ 415379 h 4547444"/>
              <a:gd name="connsiteX96" fmla="*/ 6313308 w 12192000"/>
              <a:gd name="connsiteY96" fmla="*/ 418044 h 4547444"/>
              <a:gd name="connsiteX97" fmla="*/ 6317834 w 12192000"/>
              <a:gd name="connsiteY97" fmla="*/ 420633 h 4547444"/>
              <a:gd name="connsiteX98" fmla="*/ 6318907 w 12192000"/>
              <a:gd name="connsiteY98" fmla="*/ 424070 h 4547444"/>
              <a:gd name="connsiteX99" fmla="*/ 6320341 w 12192000"/>
              <a:gd name="connsiteY99" fmla="*/ 423972 h 4547444"/>
              <a:gd name="connsiteX100" fmla="*/ 6345071 w 12192000"/>
              <a:gd name="connsiteY100" fmla="*/ 437455 h 4547444"/>
              <a:gd name="connsiteX101" fmla="*/ 6403531 w 12192000"/>
              <a:gd name="connsiteY101" fmla="*/ 458140 h 4547444"/>
              <a:gd name="connsiteX102" fmla="*/ 6438176 w 12192000"/>
              <a:gd name="connsiteY102" fmla="*/ 466114 h 4547444"/>
              <a:gd name="connsiteX103" fmla="*/ 6531805 w 12192000"/>
              <a:gd name="connsiteY103" fmla="*/ 492190 h 4547444"/>
              <a:gd name="connsiteX104" fmla="*/ 6624812 w 12192000"/>
              <a:gd name="connsiteY104" fmla="*/ 521583 h 4547444"/>
              <a:gd name="connsiteX105" fmla="*/ 6665821 w 12192000"/>
              <a:gd name="connsiteY105" fmla="*/ 554310 h 4547444"/>
              <a:gd name="connsiteX106" fmla="*/ 6671133 w 12192000"/>
              <a:gd name="connsiteY106" fmla="*/ 556037 h 4547444"/>
              <a:gd name="connsiteX107" fmla="*/ 6685990 w 12192000"/>
              <a:gd name="connsiteY107" fmla="*/ 556019 h 4547444"/>
              <a:gd name="connsiteX108" fmla="*/ 6691636 w 12192000"/>
              <a:gd name="connsiteY108" fmla="*/ 555232 h 4547444"/>
              <a:gd name="connsiteX109" fmla="*/ 6699772 w 12192000"/>
              <a:gd name="connsiteY109" fmla="*/ 555740 h 4547444"/>
              <a:gd name="connsiteX110" fmla="*/ 6699955 w 12192000"/>
              <a:gd name="connsiteY110" fmla="*/ 556001 h 4547444"/>
              <a:gd name="connsiteX111" fmla="*/ 6707613 w 12192000"/>
              <a:gd name="connsiteY111" fmla="*/ 555992 h 4547444"/>
              <a:gd name="connsiteX112" fmla="*/ 6745320 w 12192000"/>
              <a:gd name="connsiteY112" fmla="*/ 552805 h 4547444"/>
              <a:gd name="connsiteX113" fmla="*/ 6792811 w 12192000"/>
              <a:gd name="connsiteY113" fmla="*/ 579433 h 4547444"/>
              <a:gd name="connsiteX114" fmla="*/ 6812882 w 12192000"/>
              <a:gd name="connsiteY114" fmla="*/ 584758 h 4547444"/>
              <a:gd name="connsiteX115" fmla="*/ 6823500 w 12192000"/>
              <a:gd name="connsiteY115" fmla="*/ 588928 h 4547444"/>
              <a:gd name="connsiteX116" fmla="*/ 6824098 w 12192000"/>
              <a:gd name="connsiteY116" fmla="*/ 590044 h 4547444"/>
              <a:gd name="connsiteX117" fmla="*/ 6860252 w 12192000"/>
              <a:gd name="connsiteY117" fmla="*/ 586865 h 4547444"/>
              <a:gd name="connsiteX118" fmla="*/ 6864904 w 12192000"/>
              <a:gd name="connsiteY118" fmla="*/ 588442 h 4547444"/>
              <a:gd name="connsiteX119" fmla="*/ 6888662 w 12192000"/>
              <a:gd name="connsiteY119" fmla="*/ 583812 h 4547444"/>
              <a:gd name="connsiteX120" fmla="*/ 6900835 w 12192000"/>
              <a:gd name="connsiteY120" fmla="*/ 582784 h 4547444"/>
              <a:gd name="connsiteX121" fmla="*/ 6904484 w 12192000"/>
              <a:gd name="connsiteY121" fmla="*/ 579680 h 4547444"/>
              <a:gd name="connsiteX122" fmla="*/ 6922346 w 12192000"/>
              <a:gd name="connsiteY122" fmla="*/ 579592 h 4547444"/>
              <a:gd name="connsiteX123" fmla="*/ 6924318 w 12192000"/>
              <a:gd name="connsiteY123" fmla="*/ 580642 h 4547444"/>
              <a:gd name="connsiteX124" fmla="*/ 6939344 w 12192000"/>
              <a:gd name="connsiteY124" fmla="*/ 576622 h 4547444"/>
              <a:gd name="connsiteX125" fmla="*/ 6952296 w 12192000"/>
              <a:gd name="connsiteY125" fmla="*/ 568480 h 4547444"/>
              <a:gd name="connsiteX126" fmla="*/ 7103052 w 12192000"/>
              <a:gd name="connsiteY126" fmla="*/ 582667 h 4547444"/>
              <a:gd name="connsiteX127" fmla="*/ 7246485 w 12192000"/>
              <a:gd name="connsiteY127" fmla="*/ 578085 h 4547444"/>
              <a:gd name="connsiteX128" fmla="*/ 7391440 w 12192000"/>
              <a:gd name="connsiteY128" fmla="*/ 585614 h 4547444"/>
              <a:gd name="connsiteX129" fmla="*/ 7548358 w 12192000"/>
              <a:gd name="connsiteY129" fmla="*/ 586808 h 4547444"/>
              <a:gd name="connsiteX130" fmla="*/ 7599893 w 12192000"/>
              <a:gd name="connsiteY130" fmla="*/ 596799 h 4547444"/>
              <a:gd name="connsiteX131" fmla="*/ 7646750 w 12192000"/>
              <a:gd name="connsiteY131" fmla="*/ 585813 h 4547444"/>
              <a:gd name="connsiteX132" fmla="*/ 7665217 w 12192000"/>
              <a:gd name="connsiteY132" fmla="*/ 594052 h 4547444"/>
              <a:gd name="connsiteX133" fmla="*/ 7668385 w 12192000"/>
              <a:gd name="connsiteY133" fmla="*/ 595689 h 4547444"/>
              <a:gd name="connsiteX134" fmla="*/ 7681420 w 12192000"/>
              <a:gd name="connsiteY134" fmla="*/ 597521 h 4547444"/>
              <a:gd name="connsiteX135" fmla="*/ 7684651 w 12192000"/>
              <a:gd name="connsiteY135" fmla="*/ 603940 h 4547444"/>
              <a:gd name="connsiteX136" fmla="*/ 7843050 w 12192000"/>
              <a:gd name="connsiteY136" fmla="*/ 614241 h 4547444"/>
              <a:gd name="connsiteX137" fmla="*/ 7911637 w 12192000"/>
              <a:gd name="connsiteY137" fmla="*/ 618959 h 4547444"/>
              <a:gd name="connsiteX138" fmla="*/ 7937365 w 12192000"/>
              <a:gd name="connsiteY138" fmla="*/ 626668 h 4547444"/>
              <a:gd name="connsiteX139" fmla="*/ 8037057 w 12192000"/>
              <a:gd name="connsiteY139" fmla="*/ 650015 h 4547444"/>
              <a:gd name="connsiteX140" fmla="*/ 8122868 w 12192000"/>
              <a:gd name="connsiteY140" fmla="*/ 664297 h 4547444"/>
              <a:gd name="connsiteX141" fmla="*/ 8186750 w 12192000"/>
              <a:gd name="connsiteY141" fmla="*/ 649435 h 4547444"/>
              <a:gd name="connsiteX142" fmla="*/ 8192054 w 12192000"/>
              <a:gd name="connsiteY142" fmla="*/ 654277 h 4547444"/>
              <a:gd name="connsiteX143" fmla="*/ 8235470 w 12192000"/>
              <a:gd name="connsiteY143" fmla="*/ 656341 h 4547444"/>
              <a:gd name="connsiteX144" fmla="*/ 8388968 w 12192000"/>
              <a:gd name="connsiteY144" fmla="*/ 633092 h 4547444"/>
              <a:gd name="connsiteX145" fmla="*/ 8473770 w 12192000"/>
              <a:gd name="connsiteY145" fmla="*/ 637968 h 4547444"/>
              <a:gd name="connsiteX146" fmla="*/ 8503642 w 12192000"/>
              <a:gd name="connsiteY146" fmla="*/ 644614 h 4547444"/>
              <a:gd name="connsiteX147" fmla="*/ 8553701 w 12192000"/>
              <a:gd name="connsiteY147" fmla="*/ 655445 h 4547444"/>
              <a:gd name="connsiteX148" fmla="*/ 8590556 w 12192000"/>
              <a:gd name="connsiteY148" fmla="*/ 675642 h 4547444"/>
              <a:gd name="connsiteX149" fmla="*/ 8632638 w 12192000"/>
              <a:gd name="connsiteY149" fmla="*/ 679902 h 4547444"/>
              <a:gd name="connsiteX150" fmla="*/ 8643140 w 12192000"/>
              <a:gd name="connsiteY150" fmla="*/ 665237 h 4547444"/>
              <a:gd name="connsiteX151" fmla="*/ 8687917 w 12192000"/>
              <a:gd name="connsiteY151" fmla="*/ 674873 h 4547444"/>
              <a:gd name="connsiteX152" fmla="*/ 8755765 w 12192000"/>
              <a:gd name="connsiteY152" fmla="*/ 691208 h 4547444"/>
              <a:gd name="connsiteX153" fmla="*/ 8795085 w 12192000"/>
              <a:gd name="connsiteY153" fmla="*/ 696588 h 4547444"/>
              <a:gd name="connsiteX154" fmla="*/ 8902279 w 12192000"/>
              <a:gd name="connsiteY154" fmla="*/ 715671 h 4547444"/>
              <a:gd name="connsiteX155" fmla="*/ 9009490 w 12192000"/>
              <a:gd name="connsiteY155" fmla="*/ 738130 h 4547444"/>
              <a:gd name="connsiteX156" fmla="*/ 9072120 w 12192000"/>
              <a:gd name="connsiteY156" fmla="*/ 770325 h 4547444"/>
              <a:gd name="connsiteX157" fmla="*/ 9160343 w 12192000"/>
              <a:gd name="connsiteY157" fmla="*/ 786746 h 4547444"/>
              <a:gd name="connsiteX158" fmla="*/ 9174981 w 12192000"/>
              <a:gd name="connsiteY158" fmla="*/ 792262 h 4547444"/>
              <a:gd name="connsiteX159" fmla="*/ 9278987 w 12192000"/>
              <a:gd name="connsiteY159" fmla="*/ 817631 h 4547444"/>
              <a:gd name="connsiteX160" fmla="*/ 9400617 w 12192000"/>
              <a:gd name="connsiteY160" fmla="*/ 821517 h 4547444"/>
              <a:gd name="connsiteX161" fmla="*/ 9552261 w 12192000"/>
              <a:gd name="connsiteY161" fmla="*/ 892831 h 4547444"/>
              <a:gd name="connsiteX162" fmla="*/ 9822258 w 12192000"/>
              <a:gd name="connsiteY162" fmla="*/ 1001854 h 4547444"/>
              <a:gd name="connsiteX163" fmla="*/ 10113244 w 12192000"/>
              <a:gd name="connsiteY163" fmla="*/ 1044510 h 4547444"/>
              <a:gd name="connsiteX164" fmla="*/ 10189871 w 12192000"/>
              <a:gd name="connsiteY164" fmla="*/ 1037391 h 4547444"/>
              <a:gd name="connsiteX165" fmla="*/ 10414253 w 12192000"/>
              <a:gd name="connsiteY165" fmla="*/ 1023375 h 4547444"/>
              <a:gd name="connsiteX166" fmla="*/ 10642574 w 12192000"/>
              <a:gd name="connsiteY166" fmla="*/ 950868 h 4547444"/>
              <a:gd name="connsiteX167" fmla="*/ 10786007 w 12192000"/>
              <a:gd name="connsiteY167" fmla="*/ 938924 h 4547444"/>
              <a:gd name="connsiteX168" fmla="*/ 10854151 w 12192000"/>
              <a:gd name="connsiteY168" fmla="*/ 920164 h 4547444"/>
              <a:gd name="connsiteX169" fmla="*/ 10901354 w 12192000"/>
              <a:gd name="connsiteY169" fmla="*/ 919267 h 4547444"/>
              <a:gd name="connsiteX170" fmla="*/ 10929658 w 12192000"/>
              <a:gd name="connsiteY170" fmla="*/ 917084 h 4547444"/>
              <a:gd name="connsiteX171" fmla="*/ 10978685 w 12192000"/>
              <a:gd name="connsiteY171" fmla="*/ 885854 h 4547444"/>
              <a:gd name="connsiteX172" fmla="*/ 11163594 w 12192000"/>
              <a:gd name="connsiteY172" fmla="*/ 876091 h 4547444"/>
              <a:gd name="connsiteX173" fmla="*/ 11340142 w 12192000"/>
              <a:gd name="connsiteY173" fmla="*/ 907595 h 4547444"/>
              <a:gd name="connsiteX174" fmla="*/ 11603318 w 12192000"/>
              <a:gd name="connsiteY174" fmla="*/ 818126 h 4547444"/>
              <a:gd name="connsiteX175" fmla="*/ 11630282 w 12192000"/>
              <a:gd name="connsiteY175" fmla="*/ 811106 h 4547444"/>
              <a:gd name="connsiteX176" fmla="*/ 11776458 w 12192000"/>
              <a:gd name="connsiteY176" fmla="*/ 776334 h 4547444"/>
              <a:gd name="connsiteX177" fmla="*/ 12105816 w 12192000"/>
              <a:gd name="connsiteY177" fmla="*/ 760235 h 4547444"/>
              <a:gd name="connsiteX178" fmla="*/ 12192000 w 12192000"/>
              <a:gd name="connsiteY178" fmla="*/ 696270 h 4547444"/>
              <a:gd name="connsiteX179" fmla="*/ 12192000 w 12192000"/>
              <a:gd name="connsiteY179" fmla="*/ 4547444 h 4547444"/>
              <a:gd name="connsiteX180" fmla="*/ 0 w 12192000"/>
              <a:gd name="connsiteY180" fmla="*/ 4547444 h 4547444"/>
              <a:gd name="connsiteX181" fmla="*/ 0 w 12192000"/>
              <a:gd name="connsiteY181" fmla="*/ 540482 h 4547444"/>
              <a:gd name="connsiteX182" fmla="*/ 3948 w 12192000"/>
              <a:gd name="connsiteY182" fmla="*/ 539440 h 4547444"/>
              <a:gd name="connsiteX183" fmla="*/ 79987 w 12192000"/>
              <a:gd name="connsiteY183" fmla="*/ 525968 h 4547444"/>
              <a:gd name="connsiteX184" fmla="*/ 173247 w 12192000"/>
              <a:gd name="connsiteY184" fmla="*/ 477493 h 4547444"/>
              <a:gd name="connsiteX185" fmla="*/ 206877 w 12192000"/>
              <a:gd name="connsiteY185" fmla="*/ 472952 h 4547444"/>
              <a:gd name="connsiteX186" fmla="*/ 205655 w 12192000"/>
              <a:gd name="connsiteY186" fmla="*/ 464375 h 4547444"/>
              <a:gd name="connsiteX187" fmla="*/ 218147 w 12192000"/>
              <a:gd name="connsiteY187" fmla="*/ 463744 h 4547444"/>
              <a:gd name="connsiteX188" fmla="*/ 246031 w 12192000"/>
              <a:gd name="connsiteY188" fmla="*/ 463535 h 4547444"/>
              <a:gd name="connsiteX189" fmla="*/ 329529 w 12192000"/>
              <a:gd name="connsiteY189" fmla="*/ 461155 h 4547444"/>
              <a:gd name="connsiteX190" fmla="*/ 352311 w 12192000"/>
              <a:gd name="connsiteY190" fmla="*/ 444707 h 4547444"/>
              <a:gd name="connsiteX191" fmla="*/ 373861 w 12192000"/>
              <a:gd name="connsiteY191" fmla="*/ 444449 h 4547444"/>
              <a:gd name="connsiteX192" fmla="*/ 498838 w 12192000"/>
              <a:gd name="connsiteY192" fmla="*/ 422403 h 4547444"/>
              <a:gd name="connsiteX193" fmla="*/ 516021 w 12192000"/>
              <a:gd name="connsiteY193" fmla="*/ 420754 h 4547444"/>
              <a:gd name="connsiteX194" fmla="*/ 525327 w 12192000"/>
              <a:gd name="connsiteY194" fmla="*/ 413364 h 4547444"/>
              <a:gd name="connsiteX195" fmla="*/ 558651 w 12192000"/>
              <a:gd name="connsiteY195" fmla="*/ 411894 h 4547444"/>
              <a:gd name="connsiteX196" fmla="*/ 560193 w 12192000"/>
              <a:gd name="connsiteY196" fmla="*/ 407686 h 4547444"/>
              <a:gd name="connsiteX197" fmla="*/ 669729 w 12192000"/>
              <a:gd name="connsiteY197" fmla="*/ 371558 h 4547444"/>
              <a:gd name="connsiteX198" fmla="*/ 688496 w 12192000"/>
              <a:gd name="connsiteY198" fmla="*/ 365590 h 4547444"/>
              <a:gd name="connsiteX199" fmla="*/ 704711 w 12192000"/>
              <a:gd name="connsiteY199" fmla="*/ 367400 h 4547444"/>
              <a:gd name="connsiteX200" fmla="*/ 794485 w 12192000"/>
              <a:gd name="connsiteY200" fmla="*/ 362242 h 4547444"/>
              <a:gd name="connsiteX201" fmla="*/ 815839 w 12192000"/>
              <a:gd name="connsiteY201" fmla="*/ 365409 h 4547444"/>
              <a:gd name="connsiteX202" fmla="*/ 824819 w 12192000"/>
              <a:gd name="connsiteY202" fmla="*/ 372095 h 4547444"/>
              <a:gd name="connsiteX203" fmla="*/ 859579 w 12192000"/>
              <a:gd name="connsiteY203" fmla="*/ 359461 h 4547444"/>
              <a:gd name="connsiteX204" fmla="*/ 913213 w 12192000"/>
              <a:gd name="connsiteY204" fmla="*/ 350804 h 4547444"/>
              <a:gd name="connsiteX205" fmla="*/ 938704 w 12192000"/>
              <a:gd name="connsiteY205" fmla="*/ 344555 h 4547444"/>
              <a:gd name="connsiteX206" fmla="*/ 959272 w 12192000"/>
              <a:gd name="connsiteY206" fmla="*/ 348348 h 4547444"/>
              <a:gd name="connsiteX207" fmla="*/ 1076317 w 12192000"/>
              <a:gd name="connsiteY207" fmla="*/ 349310 h 4547444"/>
              <a:gd name="connsiteX208" fmla="*/ 1103231 w 12192000"/>
              <a:gd name="connsiteY208" fmla="*/ 355337 h 4547444"/>
              <a:gd name="connsiteX209" fmla="*/ 1115987 w 12192000"/>
              <a:gd name="connsiteY209" fmla="*/ 367351 h 4547444"/>
              <a:gd name="connsiteX210" fmla="*/ 1125983 w 12192000"/>
              <a:gd name="connsiteY210" fmla="*/ 363067 h 4547444"/>
              <a:gd name="connsiteX211" fmla="*/ 1196778 w 12192000"/>
              <a:gd name="connsiteY211" fmla="*/ 362640 h 4547444"/>
              <a:gd name="connsiteX212" fmla="*/ 1242961 w 12192000"/>
              <a:gd name="connsiteY212" fmla="*/ 361265 h 4547444"/>
              <a:gd name="connsiteX213" fmla="*/ 1245768 w 12192000"/>
              <a:gd name="connsiteY213" fmla="*/ 344771 h 4547444"/>
              <a:gd name="connsiteX214" fmla="*/ 1286892 w 12192000"/>
              <a:gd name="connsiteY214" fmla="*/ 338895 h 4547444"/>
              <a:gd name="connsiteX215" fmla="*/ 1330717 w 12192000"/>
              <a:gd name="connsiteY215" fmla="*/ 349483 h 4547444"/>
              <a:gd name="connsiteX216" fmla="*/ 1382372 w 12192000"/>
              <a:gd name="connsiteY216" fmla="*/ 347999 h 4547444"/>
              <a:gd name="connsiteX217" fmla="*/ 1413281 w 12192000"/>
              <a:gd name="connsiteY217" fmla="*/ 347291 h 4547444"/>
              <a:gd name="connsiteX218" fmla="*/ 1494404 w 12192000"/>
              <a:gd name="connsiteY218" fmla="*/ 331907 h 4547444"/>
              <a:gd name="connsiteX219" fmla="*/ 1626029 w 12192000"/>
              <a:gd name="connsiteY219" fmla="*/ 273413 h 4547444"/>
              <a:gd name="connsiteX220" fmla="*/ 1667354 w 12192000"/>
              <a:gd name="connsiteY220" fmla="*/ 265124 h 4547444"/>
              <a:gd name="connsiteX221" fmla="*/ 1674578 w 12192000"/>
              <a:gd name="connsiteY221" fmla="*/ 268497 h 4547444"/>
              <a:gd name="connsiteX222" fmla="*/ 1880316 w 12192000"/>
              <a:gd name="connsiteY222" fmla="*/ 233368 h 4547444"/>
              <a:gd name="connsiteX223" fmla="*/ 1917126 w 12192000"/>
              <a:gd name="connsiteY223" fmla="*/ 231311 h 4547444"/>
              <a:gd name="connsiteX224" fmla="*/ 1944692 w 12192000"/>
              <a:gd name="connsiteY224" fmla="*/ 232595 h 4547444"/>
              <a:gd name="connsiteX225" fmla="*/ 2010665 w 12192000"/>
              <a:gd name="connsiteY225" fmla="*/ 220894 h 4547444"/>
              <a:gd name="connsiteX226" fmla="*/ 2118270 w 12192000"/>
              <a:gd name="connsiteY226" fmla="*/ 195238 h 4547444"/>
              <a:gd name="connsiteX227" fmla="*/ 2141504 w 12192000"/>
              <a:gd name="connsiteY227" fmla="*/ 191185 h 4547444"/>
              <a:gd name="connsiteX228" fmla="*/ 2162752 w 12192000"/>
              <a:gd name="connsiteY228" fmla="*/ 193299 h 4547444"/>
              <a:gd name="connsiteX229" fmla="*/ 2168793 w 12192000"/>
              <a:gd name="connsiteY229" fmla="*/ 198668 h 4547444"/>
              <a:gd name="connsiteX230" fmla="*/ 2181778 w 12192000"/>
              <a:gd name="connsiteY230" fmla="*/ 197338 h 4547444"/>
              <a:gd name="connsiteX231" fmla="*/ 2185499 w 12192000"/>
              <a:gd name="connsiteY231" fmla="*/ 198155 h 4547444"/>
              <a:gd name="connsiteX232" fmla="*/ 2206566 w 12192000"/>
              <a:gd name="connsiteY232" fmla="*/ 201662 h 4547444"/>
              <a:gd name="connsiteX233" fmla="*/ 2244903 w 12192000"/>
              <a:gd name="connsiteY233" fmla="*/ 180090 h 4547444"/>
              <a:gd name="connsiteX234" fmla="*/ 2297531 w 12192000"/>
              <a:gd name="connsiteY234" fmla="*/ 177456 h 4547444"/>
              <a:gd name="connsiteX235" fmla="*/ 2488258 w 12192000"/>
              <a:gd name="connsiteY235" fmla="*/ 130235 h 4547444"/>
              <a:gd name="connsiteX236" fmla="*/ 2523236 w 12192000"/>
              <a:gd name="connsiteY236" fmla="*/ 146553 h 4547444"/>
              <a:gd name="connsiteX237" fmla="*/ 2603355 w 12192000"/>
              <a:gd name="connsiteY237" fmla="*/ 135610 h 4547444"/>
              <a:gd name="connsiteX238" fmla="*/ 2713319 w 12192000"/>
              <a:gd name="connsiteY238" fmla="*/ 76167 h 4547444"/>
              <a:gd name="connsiteX239" fmla="*/ 2860143 w 12192000"/>
              <a:gd name="connsiteY239" fmla="*/ 54092 h 4547444"/>
              <a:gd name="connsiteX240" fmla="*/ 2868320 w 12192000"/>
              <a:gd name="connsiteY240" fmla="*/ 43251 h 4547444"/>
              <a:gd name="connsiteX241" fmla="*/ 2880379 w 12192000"/>
              <a:gd name="connsiteY241" fmla="*/ 35858 h 4547444"/>
              <a:gd name="connsiteX242" fmla="*/ 2882710 w 12192000"/>
              <a:gd name="connsiteY242" fmla="*/ 36396 h 4547444"/>
              <a:gd name="connsiteX243" fmla="*/ 2899268 w 12192000"/>
              <a:gd name="connsiteY243" fmla="*/ 32091 h 4547444"/>
              <a:gd name="connsiteX244" fmla="*/ 2901185 w 12192000"/>
              <a:gd name="connsiteY244" fmla="*/ 28262 h 4547444"/>
              <a:gd name="connsiteX245" fmla="*/ 2912009 w 12192000"/>
              <a:gd name="connsiteY245" fmla="*/ 24403 h 4547444"/>
              <a:gd name="connsiteX246" fmla="*/ 2931895 w 12192000"/>
              <a:gd name="connsiteY246" fmla="*/ 14365 h 4547444"/>
              <a:gd name="connsiteX247" fmla="*/ 2936965 w 12192000"/>
              <a:gd name="connsiteY247" fmla="*/ 14771 h 4547444"/>
              <a:gd name="connsiteX248" fmla="*/ 2969058 w 12192000"/>
              <a:gd name="connsiteY248" fmla="*/ 3188 h 4547444"/>
              <a:gd name="connsiteX249" fmla="*/ 2970141 w 12192000"/>
              <a:gd name="connsiteY249" fmla="*/ 4113 h 4547444"/>
              <a:gd name="connsiteX250" fmla="*/ 2981985 w 12192000"/>
              <a:gd name="connsiteY250" fmla="*/ 5589 h 4547444"/>
              <a:gd name="connsiteX251" fmla="*/ 3003160 w 12192000"/>
              <a:gd name="connsiteY251" fmla="*/ 5933 h 4547444"/>
              <a:gd name="connsiteX252" fmla="*/ 3059919 w 12192000"/>
              <a:gd name="connsiteY252" fmla="*/ 20150 h 4547444"/>
              <a:gd name="connsiteX253" fmla="*/ 3093450 w 12192000"/>
              <a:gd name="connsiteY253" fmla="*/ 8195 h 4547444"/>
              <a:gd name="connsiteX254" fmla="*/ 3188029 w 12192000"/>
              <a:gd name="connsiteY254" fmla="*/ 6375 h 45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4547444">
                <a:moveTo>
                  <a:pt x="3188029" y="6375"/>
                </a:moveTo>
                <a:lnTo>
                  <a:pt x="3287078" y="27606"/>
                </a:lnTo>
                <a:cubicBezTo>
                  <a:pt x="3323715" y="28068"/>
                  <a:pt x="3355440" y="35952"/>
                  <a:pt x="3386448" y="30393"/>
                </a:cubicBezTo>
                <a:cubicBezTo>
                  <a:pt x="3399044" y="36526"/>
                  <a:pt x="3410916" y="39002"/>
                  <a:pt x="3422427" y="29823"/>
                </a:cubicBezTo>
                <a:cubicBezTo>
                  <a:pt x="3456617" y="32886"/>
                  <a:pt x="3464894" y="45995"/>
                  <a:pt x="3486559" y="35770"/>
                </a:cubicBezTo>
                <a:cubicBezTo>
                  <a:pt x="3505768" y="56974"/>
                  <a:pt x="3506905" y="48882"/>
                  <a:pt x="3515932" y="42810"/>
                </a:cubicBezTo>
                <a:lnTo>
                  <a:pt x="3517220" y="42377"/>
                </a:lnTo>
                <a:lnTo>
                  <a:pt x="3519845" y="45407"/>
                </a:lnTo>
                <a:lnTo>
                  <a:pt x="3525279" y="46811"/>
                </a:lnTo>
                <a:lnTo>
                  <a:pt x="3540113" y="45907"/>
                </a:lnTo>
                <a:lnTo>
                  <a:pt x="3545692" y="44786"/>
                </a:lnTo>
                <a:cubicBezTo>
                  <a:pt x="3549534" y="44304"/>
                  <a:pt x="3552087" y="44358"/>
                  <a:pt x="3553854" y="44807"/>
                </a:cubicBezTo>
                <a:lnTo>
                  <a:pt x="3554058" y="45056"/>
                </a:lnTo>
                <a:lnTo>
                  <a:pt x="3561703" y="44591"/>
                </a:lnTo>
                <a:cubicBezTo>
                  <a:pt x="3574605" y="43234"/>
                  <a:pt x="3587161" y="41376"/>
                  <a:pt x="3599112" y="39166"/>
                </a:cubicBezTo>
                <a:cubicBezTo>
                  <a:pt x="3609218" y="53084"/>
                  <a:pt x="3653377" y="36644"/>
                  <a:pt x="3648544" y="62881"/>
                </a:cubicBezTo>
                <a:cubicBezTo>
                  <a:pt x="3664665" y="60678"/>
                  <a:pt x="3674416" y="49784"/>
                  <a:pt x="3668987" y="66992"/>
                </a:cubicBezTo>
                <a:cubicBezTo>
                  <a:pt x="3674294" y="66761"/>
                  <a:pt x="3677564" y="68224"/>
                  <a:pt x="3679906" y="70516"/>
                </a:cubicBezTo>
                <a:lnTo>
                  <a:pt x="3680583" y="71594"/>
                </a:lnTo>
                <a:lnTo>
                  <a:pt x="3716448" y="66268"/>
                </a:lnTo>
                <a:lnTo>
                  <a:pt x="3721210" y="67563"/>
                </a:lnTo>
                <a:lnTo>
                  <a:pt x="3744585" y="61530"/>
                </a:lnTo>
                <a:lnTo>
                  <a:pt x="3756664" y="59781"/>
                </a:lnTo>
                <a:lnTo>
                  <a:pt x="3760076" y="56468"/>
                </a:lnTo>
                <a:cubicBezTo>
                  <a:pt x="3763760" y="54457"/>
                  <a:pt x="3769040" y="53589"/>
                  <a:pt x="3777900" y="55315"/>
                </a:cubicBezTo>
                <a:lnTo>
                  <a:pt x="3779950" y="56246"/>
                </a:lnTo>
                <a:lnTo>
                  <a:pt x="3794650" y="51341"/>
                </a:lnTo>
                <a:cubicBezTo>
                  <a:pt x="3799384" y="49075"/>
                  <a:pt x="3803575" y="46191"/>
                  <a:pt x="3806969" y="42453"/>
                </a:cubicBezTo>
                <a:cubicBezTo>
                  <a:pt x="3857022" y="62428"/>
                  <a:pt x="3904249" y="44152"/>
                  <a:pt x="3958577" y="47607"/>
                </a:cubicBezTo>
                <a:cubicBezTo>
                  <a:pt x="3982063" y="78687"/>
                  <a:pt x="4075943" y="40635"/>
                  <a:pt x="4089430" y="10501"/>
                </a:cubicBezTo>
                <a:cubicBezTo>
                  <a:pt x="4089836" y="45707"/>
                  <a:pt x="4210728" y="-29946"/>
                  <a:pt x="4171715" y="14367"/>
                </a:cubicBezTo>
                <a:cubicBezTo>
                  <a:pt x="4190376" y="11284"/>
                  <a:pt x="4209638" y="25006"/>
                  <a:pt x="4199128" y="36195"/>
                </a:cubicBezTo>
                <a:cubicBezTo>
                  <a:pt x="4255818" y="12249"/>
                  <a:pt x="4339488" y="36060"/>
                  <a:pt x="4403546" y="25184"/>
                </a:cubicBezTo>
                <a:cubicBezTo>
                  <a:pt x="4438470" y="51495"/>
                  <a:pt x="4419538" y="27150"/>
                  <a:pt x="4455762" y="32072"/>
                </a:cubicBezTo>
                <a:cubicBezTo>
                  <a:pt x="4445854" y="7850"/>
                  <a:pt x="4499738" y="45661"/>
                  <a:pt x="4501720" y="18325"/>
                </a:cubicBezTo>
                <a:cubicBezTo>
                  <a:pt x="4508248" y="20087"/>
                  <a:pt x="4514512" y="22655"/>
                  <a:pt x="4520780" y="25438"/>
                </a:cubicBezTo>
                <a:lnTo>
                  <a:pt x="4524071" y="26883"/>
                </a:lnTo>
                <a:lnTo>
                  <a:pt x="4537225" y="27930"/>
                </a:lnTo>
                <a:lnTo>
                  <a:pt x="4540932" y="34139"/>
                </a:lnTo>
                <a:lnTo>
                  <a:pt x="4560732" y="39954"/>
                </a:lnTo>
                <a:cubicBezTo>
                  <a:pt x="4568148" y="41218"/>
                  <a:pt x="4576128" y="41510"/>
                  <a:pt x="4584946" y="40234"/>
                </a:cubicBezTo>
                <a:cubicBezTo>
                  <a:pt x="4606640" y="29401"/>
                  <a:pt x="4640420" y="42678"/>
                  <a:pt x="4670972" y="41875"/>
                </a:cubicBezTo>
                <a:lnTo>
                  <a:pt x="4685002" y="38521"/>
                </a:lnTo>
                <a:lnTo>
                  <a:pt x="4730794" y="44114"/>
                </a:lnTo>
                <a:cubicBezTo>
                  <a:pt x="4743830" y="45199"/>
                  <a:pt x="4757359" y="45769"/>
                  <a:pt x="4771603" y="45372"/>
                </a:cubicBezTo>
                <a:lnTo>
                  <a:pt x="4798044" y="42704"/>
                </a:lnTo>
                <a:lnTo>
                  <a:pt x="4804975" y="44915"/>
                </a:lnTo>
                <a:cubicBezTo>
                  <a:pt x="4817047" y="44669"/>
                  <a:pt x="4833024" y="36885"/>
                  <a:pt x="4831600" y="46341"/>
                </a:cubicBezTo>
                <a:lnTo>
                  <a:pt x="4845162" y="43064"/>
                </a:lnTo>
                <a:lnTo>
                  <a:pt x="4858548" y="50610"/>
                </a:lnTo>
                <a:cubicBezTo>
                  <a:pt x="4860014" y="52362"/>
                  <a:pt x="4861117" y="54227"/>
                  <a:pt x="4861820" y="56140"/>
                </a:cubicBezTo>
                <a:lnTo>
                  <a:pt x="4880767" y="53657"/>
                </a:lnTo>
                <a:lnTo>
                  <a:pt x="4896300" y="59061"/>
                </a:lnTo>
                <a:lnTo>
                  <a:pt x="4909841" y="55528"/>
                </a:lnTo>
                <a:lnTo>
                  <a:pt x="4915461" y="56324"/>
                </a:lnTo>
                <a:lnTo>
                  <a:pt x="4929430" y="58998"/>
                </a:lnTo>
                <a:cubicBezTo>
                  <a:pt x="4936592" y="60872"/>
                  <a:pt x="4944606" y="63131"/>
                  <a:pt x="4953531" y="64940"/>
                </a:cubicBezTo>
                <a:lnTo>
                  <a:pt x="4961050" y="65767"/>
                </a:lnTo>
                <a:lnTo>
                  <a:pt x="4977419" y="74854"/>
                </a:lnTo>
                <a:cubicBezTo>
                  <a:pt x="4989329" y="81723"/>
                  <a:pt x="4998703" y="86352"/>
                  <a:pt x="5009106" y="82624"/>
                </a:cubicBezTo>
                <a:cubicBezTo>
                  <a:pt x="5026839" y="91499"/>
                  <a:pt x="5039227" y="116374"/>
                  <a:pt x="5064895" y="109738"/>
                </a:cubicBezTo>
                <a:cubicBezTo>
                  <a:pt x="5057105" y="121007"/>
                  <a:pt x="5093400" y="111102"/>
                  <a:pt x="5097688" y="122676"/>
                </a:cubicBezTo>
                <a:cubicBezTo>
                  <a:pt x="5099668" y="131998"/>
                  <a:pt x="5111139" y="131166"/>
                  <a:pt x="5119875" y="134601"/>
                </a:cubicBezTo>
                <a:cubicBezTo>
                  <a:pt x="5126101" y="144121"/>
                  <a:pt x="5170057" y="152813"/>
                  <a:pt x="5185360" y="151443"/>
                </a:cubicBezTo>
                <a:cubicBezTo>
                  <a:pt x="5228495" y="141970"/>
                  <a:pt x="5263192" y="180296"/>
                  <a:pt x="5297679" y="173709"/>
                </a:cubicBezTo>
                <a:cubicBezTo>
                  <a:pt x="5306709" y="174608"/>
                  <a:pt x="5314196" y="176764"/>
                  <a:pt x="5320681" y="179692"/>
                </a:cubicBezTo>
                <a:lnTo>
                  <a:pt x="5336842" y="189776"/>
                </a:lnTo>
                <a:cubicBezTo>
                  <a:pt x="5337043" y="191991"/>
                  <a:pt x="5337243" y="194206"/>
                  <a:pt x="5337444" y="196421"/>
                </a:cubicBezTo>
                <a:lnTo>
                  <a:pt x="5349516" y="200505"/>
                </a:lnTo>
                <a:lnTo>
                  <a:pt x="5351972" y="202623"/>
                </a:lnTo>
                <a:cubicBezTo>
                  <a:pt x="5356645" y="206691"/>
                  <a:pt x="5361411" y="210559"/>
                  <a:pt x="5366814" y="213739"/>
                </a:cubicBezTo>
                <a:cubicBezTo>
                  <a:pt x="5381668" y="188805"/>
                  <a:pt x="5415227" y="236677"/>
                  <a:pt x="5417244" y="211827"/>
                </a:cubicBezTo>
                <a:cubicBezTo>
                  <a:pt x="5449522" y="224962"/>
                  <a:pt x="5442974" y="197862"/>
                  <a:pt x="5463870" y="230568"/>
                </a:cubicBezTo>
                <a:cubicBezTo>
                  <a:pt x="5530235" y="235601"/>
                  <a:pt x="5598895" y="277502"/>
                  <a:pt x="5664412" y="268648"/>
                </a:cubicBezTo>
                <a:cubicBezTo>
                  <a:pt x="5649063" y="276562"/>
                  <a:pt x="5660966" y="293867"/>
                  <a:pt x="5680257" y="295413"/>
                </a:cubicBezTo>
                <a:cubicBezTo>
                  <a:pt x="5621974" y="327372"/>
                  <a:pt x="5773350" y="285639"/>
                  <a:pt x="5757046" y="318453"/>
                </a:cubicBezTo>
                <a:cubicBezTo>
                  <a:pt x="5784218" y="293635"/>
                  <a:pt x="5891959" y="280462"/>
                  <a:pt x="5899668" y="314896"/>
                </a:cubicBezTo>
                <a:cubicBezTo>
                  <a:pt x="5949942" y="330947"/>
                  <a:pt x="6003733" y="325125"/>
                  <a:pt x="6042086" y="355518"/>
                </a:cubicBezTo>
                <a:cubicBezTo>
                  <a:pt x="6047101" y="352845"/>
                  <a:pt x="6052473" y="351157"/>
                  <a:pt x="6058069" y="350170"/>
                </a:cubicBezTo>
                <a:lnTo>
                  <a:pt x="6074444" y="349088"/>
                </a:lnTo>
                <a:lnTo>
                  <a:pt x="6075959" y="350435"/>
                </a:lnTo>
                <a:cubicBezTo>
                  <a:pt x="6083606" y="354133"/>
                  <a:pt x="6089063" y="354575"/>
                  <a:pt x="6093540" y="353576"/>
                </a:cubicBezTo>
                <a:lnTo>
                  <a:pt x="6098369" y="351305"/>
                </a:lnTo>
                <a:lnTo>
                  <a:pt x="6110738" y="352533"/>
                </a:lnTo>
                <a:lnTo>
                  <a:pt x="6135933" y="352452"/>
                </a:lnTo>
                <a:lnTo>
                  <a:pt x="6139871" y="354780"/>
                </a:lnTo>
                <a:lnTo>
                  <a:pt x="6176662" y="358308"/>
                </a:lnTo>
                <a:cubicBezTo>
                  <a:pt x="6176708" y="358695"/>
                  <a:pt x="6176754" y="359083"/>
                  <a:pt x="6176801" y="359470"/>
                </a:cubicBezTo>
                <a:cubicBezTo>
                  <a:pt x="6177951" y="362154"/>
                  <a:pt x="6180382" y="364286"/>
                  <a:pt x="6185563" y="365325"/>
                </a:cubicBezTo>
                <a:cubicBezTo>
                  <a:pt x="6172218" y="380034"/>
                  <a:pt x="6186695" y="372214"/>
                  <a:pt x="6203148" y="373978"/>
                </a:cubicBezTo>
                <a:cubicBezTo>
                  <a:pt x="6186092" y="397217"/>
                  <a:pt x="6236081" y="392376"/>
                  <a:pt x="6239136" y="407698"/>
                </a:cubicBezTo>
                <a:cubicBezTo>
                  <a:pt x="6251604" y="408470"/>
                  <a:pt x="6264482" y="409710"/>
                  <a:pt x="6277452" y="411500"/>
                </a:cubicBezTo>
                <a:lnTo>
                  <a:pt x="6284979" y="412874"/>
                </a:lnTo>
                <a:cubicBezTo>
                  <a:pt x="6285004" y="412967"/>
                  <a:pt x="6285030" y="413060"/>
                  <a:pt x="6285055" y="413153"/>
                </a:cubicBezTo>
                <a:cubicBezTo>
                  <a:pt x="6286528" y="413988"/>
                  <a:pt x="6288943" y="414642"/>
                  <a:pt x="6292844" y="415103"/>
                </a:cubicBezTo>
                <a:lnTo>
                  <a:pt x="6298705" y="415379"/>
                </a:lnTo>
                <a:lnTo>
                  <a:pt x="6313308" y="418044"/>
                </a:lnTo>
                <a:lnTo>
                  <a:pt x="6317834" y="420633"/>
                </a:lnTo>
                <a:lnTo>
                  <a:pt x="6318907" y="424070"/>
                </a:lnTo>
                <a:lnTo>
                  <a:pt x="6320341" y="423972"/>
                </a:lnTo>
                <a:cubicBezTo>
                  <a:pt x="6331847" y="420463"/>
                  <a:pt x="6336768" y="413212"/>
                  <a:pt x="6345071" y="437455"/>
                </a:cubicBezTo>
                <a:cubicBezTo>
                  <a:pt x="6370620" y="433074"/>
                  <a:pt x="6372313" y="447213"/>
                  <a:pt x="6403531" y="458140"/>
                </a:cubicBezTo>
                <a:cubicBezTo>
                  <a:pt x="6418880" y="452331"/>
                  <a:pt x="6429052" y="457437"/>
                  <a:pt x="6438176" y="466114"/>
                </a:cubicBezTo>
                <a:cubicBezTo>
                  <a:pt x="6470442" y="468277"/>
                  <a:pt x="6497016" y="483101"/>
                  <a:pt x="6531805" y="492190"/>
                </a:cubicBezTo>
                <a:cubicBezTo>
                  <a:pt x="6572391" y="488640"/>
                  <a:pt x="6587615" y="511954"/>
                  <a:pt x="6624812" y="521583"/>
                </a:cubicBezTo>
                <a:cubicBezTo>
                  <a:pt x="6661654" y="509054"/>
                  <a:pt x="6648131" y="543176"/>
                  <a:pt x="6665821" y="554310"/>
                </a:cubicBezTo>
                <a:lnTo>
                  <a:pt x="6671133" y="556037"/>
                </a:lnTo>
                <a:lnTo>
                  <a:pt x="6685990" y="556019"/>
                </a:lnTo>
                <a:lnTo>
                  <a:pt x="6691636" y="555232"/>
                </a:lnTo>
                <a:cubicBezTo>
                  <a:pt x="6695503" y="554980"/>
                  <a:pt x="6698046" y="555186"/>
                  <a:pt x="6699772" y="555740"/>
                </a:cubicBezTo>
                <a:lnTo>
                  <a:pt x="6699955" y="556001"/>
                </a:lnTo>
                <a:lnTo>
                  <a:pt x="6707613" y="555992"/>
                </a:lnTo>
                <a:cubicBezTo>
                  <a:pt x="6720579" y="555407"/>
                  <a:pt x="6733235" y="554299"/>
                  <a:pt x="6745320" y="552805"/>
                </a:cubicBezTo>
                <a:cubicBezTo>
                  <a:pt x="6754341" y="567305"/>
                  <a:pt x="6799607" y="553523"/>
                  <a:pt x="6792811" y="579433"/>
                </a:cubicBezTo>
                <a:cubicBezTo>
                  <a:pt x="6809051" y="578194"/>
                  <a:pt x="6819592" y="567897"/>
                  <a:pt x="6812882" y="584758"/>
                </a:cubicBezTo>
                <a:cubicBezTo>
                  <a:pt x="6818190" y="584843"/>
                  <a:pt x="6821340" y="586499"/>
                  <a:pt x="6823500" y="588928"/>
                </a:cubicBezTo>
                <a:lnTo>
                  <a:pt x="6824098" y="590044"/>
                </a:lnTo>
                <a:lnTo>
                  <a:pt x="6860252" y="586865"/>
                </a:lnTo>
                <a:lnTo>
                  <a:pt x="6864904" y="588442"/>
                </a:lnTo>
                <a:lnTo>
                  <a:pt x="6888662" y="583812"/>
                </a:lnTo>
                <a:lnTo>
                  <a:pt x="6900835" y="582784"/>
                </a:lnTo>
                <a:lnTo>
                  <a:pt x="6904484" y="579680"/>
                </a:lnTo>
                <a:cubicBezTo>
                  <a:pt x="6908310" y="577891"/>
                  <a:pt x="6913643" y="577339"/>
                  <a:pt x="6922346" y="579592"/>
                </a:cubicBezTo>
                <a:lnTo>
                  <a:pt x="6924318" y="580642"/>
                </a:lnTo>
                <a:lnTo>
                  <a:pt x="6939344" y="576622"/>
                </a:lnTo>
                <a:cubicBezTo>
                  <a:pt x="6944233" y="574640"/>
                  <a:pt x="6948630" y="572012"/>
                  <a:pt x="6952296" y="568480"/>
                </a:cubicBezTo>
                <a:cubicBezTo>
                  <a:pt x="7000688" y="591412"/>
                  <a:pt x="7049150" y="575978"/>
                  <a:pt x="7103052" y="582667"/>
                </a:cubicBezTo>
                <a:cubicBezTo>
                  <a:pt x="7164010" y="581617"/>
                  <a:pt x="7206372" y="577594"/>
                  <a:pt x="7246485" y="578085"/>
                </a:cubicBezTo>
                <a:cubicBezTo>
                  <a:pt x="7265321" y="576121"/>
                  <a:pt x="7402761" y="575068"/>
                  <a:pt x="7391440" y="585614"/>
                </a:cubicBezTo>
                <a:cubicBezTo>
                  <a:pt x="7449760" y="565084"/>
                  <a:pt x="7483675" y="593848"/>
                  <a:pt x="7548358" y="586808"/>
                </a:cubicBezTo>
                <a:cubicBezTo>
                  <a:pt x="7581191" y="615162"/>
                  <a:pt x="7564154" y="589722"/>
                  <a:pt x="7599893" y="596799"/>
                </a:cubicBezTo>
                <a:cubicBezTo>
                  <a:pt x="7591842" y="572022"/>
                  <a:pt x="7642712" y="612989"/>
                  <a:pt x="7646750" y="585813"/>
                </a:cubicBezTo>
                <a:cubicBezTo>
                  <a:pt x="7653127" y="587959"/>
                  <a:pt x="7659175" y="590899"/>
                  <a:pt x="7665217" y="594052"/>
                </a:cubicBezTo>
                <a:lnTo>
                  <a:pt x="7668385" y="595689"/>
                </a:lnTo>
                <a:lnTo>
                  <a:pt x="7681420" y="597521"/>
                </a:lnTo>
                <a:lnTo>
                  <a:pt x="7684651" y="603940"/>
                </a:lnTo>
                <a:lnTo>
                  <a:pt x="7843050" y="614241"/>
                </a:lnTo>
                <a:cubicBezTo>
                  <a:pt x="7856954" y="610131"/>
                  <a:pt x="7901943" y="610733"/>
                  <a:pt x="7911637" y="618959"/>
                </a:cubicBezTo>
                <a:cubicBezTo>
                  <a:pt x="7921260" y="620756"/>
                  <a:pt x="7931762" y="617867"/>
                  <a:pt x="7937365" y="626668"/>
                </a:cubicBezTo>
                <a:cubicBezTo>
                  <a:pt x="7958268" y="631844"/>
                  <a:pt x="8006140" y="643744"/>
                  <a:pt x="8037057" y="650015"/>
                </a:cubicBezTo>
                <a:cubicBezTo>
                  <a:pt x="8053719" y="638937"/>
                  <a:pt x="8079882" y="661430"/>
                  <a:pt x="8122868" y="664297"/>
                </a:cubicBezTo>
                <a:cubicBezTo>
                  <a:pt x="8141102" y="651485"/>
                  <a:pt x="8151839" y="666407"/>
                  <a:pt x="8186750" y="649435"/>
                </a:cubicBezTo>
                <a:cubicBezTo>
                  <a:pt x="8188181" y="651188"/>
                  <a:pt x="8189967" y="652819"/>
                  <a:pt x="8192054" y="654277"/>
                </a:cubicBezTo>
                <a:cubicBezTo>
                  <a:pt x="8204181" y="662746"/>
                  <a:pt x="8223618" y="663670"/>
                  <a:pt x="8235470" y="656341"/>
                </a:cubicBezTo>
                <a:cubicBezTo>
                  <a:pt x="8291101" y="633893"/>
                  <a:pt x="8341536" y="636526"/>
                  <a:pt x="8388968" y="633092"/>
                </a:cubicBezTo>
                <a:cubicBezTo>
                  <a:pt x="8442578" y="631930"/>
                  <a:pt x="8406478" y="658826"/>
                  <a:pt x="8473770" y="637968"/>
                </a:cubicBezTo>
                <a:cubicBezTo>
                  <a:pt x="8480755" y="647980"/>
                  <a:pt x="8489229" y="648756"/>
                  <a:pt x="8503642" y="644614"/>
                </a:cubicBezTo>
                <a:cubicBezTo>
                  <a:pt x="8529673" y="644778"/>
                  <a:pt x="8527062" y="669217"/>
                  <a:pt x="8553701" y="655445"/>
                </a:cubicBezTo>
                <a:cubicBezTo>
                  <a:pt x="8548666" y="668439"/>
                  <a:pt x="8602920" y="662401"/>
                  <a:pt x="8590556" y="675642"/>
                </a:cubicBezTo>
                <a:cubicBezTo>
                  <a:pt x="8607202" y="688280"/>
                  <a:pt x="8616076" y="668838"/>
                  <a:pt x="8632638" y="679902"/>
                </a:cubicBezTo>
                <a:cubicBezTo>
                  <a:pt x="8651555" y="683051"/>
                  <a:pt x="8622103" y="665414"/>
                  <a:pt x="8643140" y="665237"/>
                </a:cubicBezTo>
                <a:cubicBezTo>
                  <a:pt x="8668580" y="667400"/>
                  <a:pt x="8669151" y="643248"/>
                  <a:pt x="8687917" y="674873"/>
                </a:cubicBezTo>
                <a:lnTo>
                  <a:pt x="8755765" y="691208"/>
                </a:lnTo>
                <a:cubicBezTo>
                  <a:pt x="8771235" y="684210"/>
                  <a:pt x="8783355" y="688566"/>
                  <a:pt x="8795085" y="696588"/>
                </a:cubicBezTo>
                <a:cubicBezTo>
                  <a:pt x="8830601" y="696312"/>
                  <a:pt x="8862574" y="709182"/>
                  <a:pt x="8902279" y="715671"/>
                </a:cubicBezTo>
                <a:cubicBezTo>
                  <a:pt x="8945651" y="709025"/>
                  <a:pt x="8967057" y="731283"/>
                  <a:pt x="9009490" y="738130"/>
                </a:cubicBezTo>
                <a:cubicBezTo>
                  <a:pt x="9052268" y="720556"/>
                  <a:pt x="9036250" y="769165"/>
                  <a:pt x="9072120" y="770325"/>
                </a:cubicBezTo>
                <a:cubicBezTo>
                  <a:pt x="9131058" y="755785"/>
                  <a:pt x="9070119" y="786673"/>
                  <a:pt x="9160343" y="786746"/>
                </a:cubicBezTo>
                <a:cubicBezTo>
                  <a:pt x="9165546" y="783979"/>
                  <a:pt x="9176314" y="788033"/>
                  <a:pt x="9174981" y="792262"/>
                </a:cubicBezTo>
                <a:cubicBezTo>
                  <a:pt x="9194754" y="792109"/>
                  <a:pt x="9250657" y="820706"/>
                  <a:pt x="9278987" y="817631"/>
                </a:cubicBezTo>
                <a:cubicBezTo>
                  <a:pt x="9333518" y="833772"/>
                  <a:pt x="9360905" y="815109"/>
                  <a:pt x="9400617" y="821517"/>
                </a:cubicBezTo>
                <a:cubicBezTo>
                  <a:pt x="9446163" y="839351"/>
                  <a:pt x="9472711" y="854824"/>
                  <a:pt x="9552261" y="892831"/>
                </a:cubicBezTo>
                <a:lnTo>
                  <a:pt x="9822258" y="1001854"/>
                </a:lnTo>
                <a:cubicBezTo>
                  <a:pt x="9922385" y="1082273"/>
                  <a:pt x="10051976" y="1038587"/>
                  <a:pt x="10113244" y="1044510"/>
                </a:cubicBezTo>
                <a:cubicBezTo>
                  <a:pt x="10138637" y="1020593"/>
                  <a:pt x="10159221" y="1047111"/>
                  <a:pt x="10189871" y="1037391"/>
                </a:cubicBezTo>
                <a:cubicBezTo>
                  <a:pt x="10258060" y="1032131"/>
                  <a:pt x="10325745" y="1004952"/>
                  <a:pt x="10414253" y="1023375"/>
                </a:cubicBezTo>
                <a:cubicBezTo>
                  <a:pt x="10454148" y="948496"/>
                  <a:pt x="10557884" y="993632"/>
                  <a:pt x="10642574" y="950868"/>
                </a:cubicBezTo>
                <a:cubicBezTo>
                  <a:pt x="10691734" y="942135"/>
                  <a:pt x="10768969" y="979324"/>
                  <a:pt x="10786007" y="938924"/>
                </a:cubicBezTo>
                <a:cubicBezTo>
                  <a:pt x="10808505" y="963648"/>
                  <a:pt x="10829561" y="923708"/>
                  <a:pt x="10854151" y="920164"/>
                </a:cubicBezTo>
                <a:cubicBezTo>
                  <a:pt x="10873781" y="935886"/>
                  <a:pt x="10883521" y="922289"/>
                  <a:pt x="10901354" y="919267"/>
                </a:cubicBezTo>
                <a:cubicBezTo>
                  <a:pt x="10909430" y="928964"/>
                  <a:pt x="10924523" y="928459"/>
                  <a:pt x="10929658" y="917084"/>
                </a:cubicBezTo>
                <a:cubicBezTo>
                  <a:pt x="10922372" y="890858"/>
                  <a:pt x="10974790" y="903941"/>
                  <a:pt x="10978685" y="885854"/>
                </a:cubicBezTo>
                <a:cubicBezTo>
                  <a:pt x="11009109" y="882080"/>
                  <a:pt x="11141217" y="905045"/>
                  <a:pt x="11163594" y="876091"/>
                </a:cubicBezTo>
                <a:cubicBezTo>
                  <a:pt x="11225103" y="862344"/>
                  <a:pt x="11314002" y="908404"/>
                  <a:pt x="11340142" y="907595"/>
                </a:cubicBezTo>
                <a:cubicBezTo>
                  <a:pt x="11366080" y="960488"/>
                  <a:pt x="11492322" y="821089"/>
                  <a:pt x="11603318" y="818126"/>
                </a:cubicBezTo>
                <a:cubicBezTo>
                  <a:pt x="11618275" y="823231"/>
                  <a:pt x="11626270" y="823162"/>
                  <a:pt x="11630282" y="811106"/>
                </a:cubicBezTo>
                <a:cubicBezTo>
                  <a:pt x="11659139" y="804141"/>
                  <a:pt x="11716067" y="792755"/>
                  <a:pt x="11776458" y="776334"/>
                </a:cubicBezTo>
                <a:cubicBezTo>
                  <a:pt x="11821845" y="762790"/>
                  <a:pt x="12045365" y="774578"/>
                  <a:pt x="12105816" y="760235"/>
                </a:cubicBezTo>
                <a:lnTo>
                  <a:pt x="12192000" y="696270"/>
                </a:lnTo>
                <a:lnTo>
                  <a:pt x="12192000" y="4547444"/>
                </a:lnTo>
                <a:lnTo>
                  <a:pt x="0" y="4547444"/>
                </a:lnTo>
                <a:lnTo>
                  <a:pt x="0" y="540482"/>
                </a:lnTo>
                <a:lnTo>
                  <a:pt x="3948" y="539440"/>
                </a:lnTo>
                <a:cubicBezTo>
                  <a:pt x="38999" y="531576"/>
                  <a:pt x="58344" y="531192"/>
                  <a:pt x="79987" y="525968"/>
                </a:cubicBezTo>
                <a:cubicBezTo>
                  <a:pt x="115029" y="513841"/>
                  <a:pt x="152100" y="486329"/>
                  <a:pt x="173247" y="477493"/>
                </a:cubicBezTo>
                <a:lnTo>
                  <a:pt x="206877" y="472952"/>
                </a:lnTo>
                <a:lnTo>
                  <a:pt x="205655" y="464375"/>
                </a:lnTo>
                <a:lnTo>
                  <a:pt x="218147" y="463744"/>
                </a:lnTo>
                <a:lnTo>
                  <a:pt x="246031" y="463535"/>
                </a:lnTo>
                <a:cubicBezTo>
                  <a:pt x="263431" y="462237"/>
                  <a:pt x="311815" y="464293"/>
                  <a:pt x="329529" y="461155"/>
                </a:cubicBezTo>
                <a:cubicBezTo>
                  <a:pt x="334639" y="452005"/>
                  <a:pt x="342526" y="447018"/>
                  <a:pt x="352311" y="444707"/>
                </a:cubicBezTo>
                <a:lnTo>
                  <a:pt x="373861" y="444449"/>
                </a:lnTo>
                <a:lnTo>
                  <a:pt x="498838" y="422403"/>
                </a:lnTo>
                <a:lnTo>
                  <a:pt x="516021" y="420754"/>
                </a:lnTo>
                <a:lnTo>
                  <a:pt x="525327" y="413364"/>
                </a:lnTo>
                <a:cubicBezTo>
                  <a:pt x="532431" y="411887"/>
                  <a:pt x="552839" y="412840"/>
                  <a:pt x="558651" y="411894"/>
                </a:cubicBezTo>
                <a:lnTo>
                  <a:pt x="560193" y="407686"/>
                </a:lnTo>
                <a:cubicBezTo>
                  <a:pt x="578707" y="400963"/>
                  <a:pt x="648345" y="378574"/>
                  <a:pt x="669729" y="371558"/>
                </a:cubicBezTo>
                <a:cubicBezTo>
                  <a:pt x="674001" y="378026"/>
                  <a:pt x="683567" y="367811"/>
                  <a:pt x="688496" y="365590"/>
                </a:cubicBezTo>
                <a:cubicBezTo>
                  <a:pt x="689259" y="369946"/>
                  <a:pt x="701191" y="371275"/>
                  <a:pt x="704711" y="367400"/>
                </a:cubicBezTo>
                <a:cubicBezTo>
                  <a:pt x="788593" y="346147"/>
                  <a:pt x="746605" y="390064"/>
                  <a:pt x="794485" y="362242"/>
                </a:cubicBezTo>
                <a:cubicBezTo>
                  <a:pt x="802955" y="360398"/>
                  <a:pt x="809819" y="362156"/>
                  <a:pt x="815839" y="365409"/>
                </a:cubicBezTo>
                <a:lnTo>
                  <a:pt x="824819" y="372095"/>
                </a:lnTo>
                <a:lnTo>
                  <a:pt x="859579" y="359461"/>
                </a:lnTo>
                <a:cubicBezTo>
                  <a:pt x="876701" y="355058"/>
                  <a:pt x="894722" y="352137"/>
                  <a:pt x="913213" y="350804"/>
                </a:cubicBezTo>
                <a:cubicBezTo>
                  <a:pt x="917362" y="359706"/>
                  <a:pt x="931876" y="347059"/>
                  <a:pt x="938704" y="344555"/>
                </a:cubicBezTo>
                <a:cubicBezTo>
                  <a:pt x="938775" y="350368"/>
                  <a:pt x="953903" y="353155"/>
                  <a:pt x="959272" y="348348"/>
                </a:cubicBezTo>
                <a:cubicBezTo>
                  <a:pt x="1072096" y="327568"/>
                  <a:pt x="1008611" y="381872"/>
                  <a:pt x="1076317" y="349310"/>
                </a:cubicBezTo>
                <a:cubicBezTo>
                  <a:pt x="1087643" y="347612"/>
                  <a:pt x="1096141" y="350525"/>
                  <a:pt x="1103231" y="355337"/>
                </a:cubicBezTo>
                <a:lnTo>
                  <a:pt x="1115987" y="367351"/>
                </a:lnTo>
                <a:lnTo>
                  <a:pt x="1125983" y="363067"/>
                </a:lnTo>
                <a:cubicBezTo>
                  <a:pt x="1163707" y="362731"/>
                  <a:pt x="1174830" y="375044"/>
                  <a:pt x="1196778" y="362640"/>
                </a:cubicBezTo>
                <a:cubicBezTo>
                  <a:pt x="1229213" y="388423"/>
                  <a:pt x="1218291" y="365211"/>
                  <a:pt x="1242961" y="361265"/>
                </a:cubicBezTo>
                <a:cubicBezTo>
                  <a:pt x="1262423" y="356124"/>
                  <a:pt x="1226693" y="346232"/>
                  <a:pt x="1245768" y="344771"/>
                </a:cubicBezTo>
                <a:cubicBezTo>
                  <a:pt x="1266403" y="351427"/>
                  <a:pt x="1265433" y="330755"/>
                  <a:pt x="1286892" y="338895"/>
                </a:cubicBezTo>
                <a:cubicBezTo>
                  <a:pt x="1281679" y="354469"/>
                  <a:pt x="1329238" y="335876"/>
                  <a:pt x="1330717" y="349483"/>
                </a:cubicBezTo>
                <a:cubicBezTo>
                  <a:pt x="1348944" y="330026"/>
                  <a:pt x="1358102" y="353995"/>
                  <a:pt x="1382372" y="347999"/>
                </a:cubicBezTo>
                <a:cubicBezTo>
                  <a:pt x="1393801" y="340638"/>
                  <a:pt x="1402047" y="339375"/>
                  <a:pt x="1413281" y="347291"/>
                </a:cubicBezTo>
                <a:cubicBezTo>
                  <a:pt x="1465930" y="311456"/>
                  <a:pt x="1445133" y="345687"/>
                  <a:pt x="1494404" y="331907"/>
                </a:cubicBezTo>
                <a:cubicBezTo>
                  <a:pt x="1536853" y="317414"/>
                  <a:pt x="1584973" y="308011"/>
                  <a:pt x="1626029" y="273413"/>
                </a:cubicBezTo>
                <a:cubicBezTo>
                  <a:pt x="1633565" y="263610"/>
                  <a:pt x="1652069" y="259900"/>
                  <a:pt x="1667354" y="265124"/>
                </a:cubicBezTo>
                <a:cubicBezTo>
                  <a:pt x="1669981" y="266024"/>
                  <a:pt x="1672417" y="267161"/>
                  <a:pt x="1674578" y="268497"/>
                </a:cubicBezTo>
                <a:cubicBezTo>
                  <a:pt x="1710071" y="263204"/>
                  <a:pt x="1839891" y="239566"/>
                  <a:pt x="1880316" y="233368"/>
                </a:cubicBezTo>
                <a:cubicBezTo>
                  <a:pt x="1883589" y="245961"/>
                  <a:pt x="1904031" y="223238"/>
                  <a:pt x="1917126" y="231311"/>
                </a:cubicBezTo>
                <a:cubicBezTo>
                  <a:pt x="1926505" y="238394"/>
                  <a:pt x="1934895" y="233153"/>
                  <a:pt x="1944692" y="232595"/>
                </a:cubicBezTo>
                <a:cubicBezTo>
                  <a:pt x="1957598" y="238164"/>
                  <a:pt x="1999691" y="228107"/>
                  <a:pt x="2010665" y="220894"/>
                </a:cubicBezTo>
                <a:cubicBezTo>
                  <a:pt x="2036890" y="195829"/>
                  <a:pt x="2096481" y="214443"/>
                  <a:pt x="2118270" y="195238"/>
                </a:cubicBezTo>
                <a:cubicBezTo>
                  <a:pt x="2126176" y="192421"/>
                  <a:pt x="2133912" y="191281"/>
                  <a:pt x="2141504" y="191185"/>
                </a:cubicBezTo>
                <a:lnTo>
                  <a:pt x="2162752" y="193299"/>
                </a:lnTo>
                <a:lnTo>
                  <a:pt x="2168793" y="198668"/>
                </a:lnTo>
                <a:lnTo>
                  <a:pt x="2181778" y="197338"/>
                </a:lnTo>
                <a:lnTo>
                  <a:pt x="2185499" y="198155"/>
                </a:lnTo>
                <a:cubicBezTo>
                  <a:pt x="2192607" y="199739"/>
                  <a:pt x="2199623" y="201117"/>
                  <a:pt x="2206566" y="201662"/>
                </a:cubicBezTo>
                <a:cubicBezTo>
                  <a:pt x="2197435" y="174741"/>
                  <a:pt x="2264127" y="201862"/>
                  <a:pt x="2244903" y="180090"/>
                </a:cubicBezTo>
                <a:cubicBezTo>
                  <a:pt x="2281469" y="178404"/>
                  <a:pt x="2253577" y="158125"/>
                  <a:pt x="2297531" y="177456"/>
                </a:cubicBezTo>
                <a:cubicBezTo>
                  <a:pt x="2354302" y="155443"/>
                  <a:pt x="2443792" y="163635"/>
                  <a:pt x="2488258" y="130235"/>
                </a:cubicBezTo>
                <a:cubicBezTo>
                  <a:pt x="2482735" y="142988"/>
                  <a:pt x="2506662" y="152882"/>
                  <a:pt x="2523236" y="146553"/>
                </a:cubicBezTo>
                <a:cubicBezTo>
                  <a:pt x="2503860" y="196592"/>
                  <a:pt x="2588767" y="101464"/>
                  <a:pt x="2603355" y="135610"/>
                </a:cubicBezTo>
                <a:cubicBezTo>
                  <a:pt x="2604074" y="103911"/>
                  <a:pt x="2678357" y="50157"/>
                  <a:pt x="2713319" y="76167"/>
                </a:cubicBezTo>
                <a:cubicBezTo>
                  <a:pt x="2766583" y="69819"/>
                  <a:pt x="2804300" y="43617"/>
                  <a:pt x="2860143" y="54092"/>
                </a:cubicBezTo>
                <a:cubicBezTo>
                  <a:pt x="2861876" y="49851"/>
                  <a:pt x="2864716" y="46300"/>
                  <a:pt x="2868320" y="43251"/>
                </a:cubicBezTo>
                <a:lnTo>
                  <a:pt x="2880379" y="35858"/>
                </a:lnTo>
                <a:lnTo>
                  <a:pt x="2882710" y="36396"/>
                </a:lnTo>
                <a:cubicBezTo>
                  <a:pt x="2891868" y="36491"/>
                  <a:pt x="2896557" y="34704"/>
                  <a:pt x="2899268" y="32091"/>
                </a:cubicBezTo>
                <a:lnTo>
                  <a:pt x="2901185" y="28262"/>
                </a:lnTo>
                <a:lnTo>
                  <a:pt x="2912009" y="24403"/>
                </a:lnTo>
                <a:lnTo>
                  <a:pt x="2931895" y="14365"/>
                </a:lnTo>
                <a:lnTo>
                  <a:pt x="2936965" y="14771"/>
                </a:lnTo>
                <a:lnTo>
                  <a:pt x="2969058" y="3188"/>
                </a:lnTo>
                <a:lnTo>
                  <a:pt x="2970141" y="4113"/>
                </a:lnTo>
                <a:cubicBezTo>
                  <a:pt x="2973299" y="5924"/>
                  <a:pt x="2977016" y="6762"/>
                  <a:pt x="2981985" y="5589"/>
                </a:cubicBezTo>
                <a:cubicBezTo>
                  <a:pt x="2983743" y="23284"/>
                  <a:pt x="2988657" y="10955"/>
                  <a:pt x="3003160" y="5933"/>
                </a:cubicBezTo>
                <a:cubicBezTo>
                  <a:pt x="3009129" y="32295"/>
                  <a:pt x="3044664" y="8428"/>
                  <a:pt x="3059919" y="20150"/>
                </a:cubicBezTo>
                <a:cubicBezTo>
                  <a:pt x="3070442" y="15867"/>
                  <a:pt x="3081678" y="11818"/>
                  <a:pt x="3093450" y="8195"/>
                </a:cubicBezTo>
                <a:lnTo>
                  <a:pt x="3188029" y="637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p:cNvSpPr>
            <a:spLocks noGrp="1"/>
          </p:cNvSpPr>
          <p:nvPr>
            <p:ph type="ctrTitle"/>
          </p:nvPr>
        </p:nvSpPr>
        <p:spPr>
          <a:xfrm>
            <a:off x="1067796" y="3728694"/>
            <a:ext cx="8390680" cy="2034253"/>
          </a:xfrm>
        </p:spPr>
        <p:txBody>
          <a:bodyPr anchor="ctr">
            <a:normAutofit/>
          </a:bodyPr>
          <a:lstStyle/>
          <a:p>
            <a:r>
              <a:rPr lang="pt" sz="3600" dirty="0">
                <a:solidFill>
                  <a:srgbClr val="4F81BD"/>
                </a:solidFill>
                <a:latin typeface="Cambria"/>
                <a:ea typeface="Cambria"/>
              </a:rPr>
              <a:t>PLAN DE AFACERE SC Saga </a:t>
            </a:r>
            <a:r>
              <a:rPr lang="pt" sz="3600" dirty="0" err="1">
                <a:solidFill>
                  <a:srgbClr val="4F81BD"/>
                </a:solidFill>
                <a:latin typeface="Cambria"/>
                <a:ea typeface="Cambria"/>
              </a:rPr>
              <a:t>Chocolat</a:t>
            </a:r>
            <a:r>
              <a:rPr lang="pt" sz="3600" dirty="0">
                <a:solidFill>
                  <a:srgbClr val="4F81BD"/>
                </a:solidFill>
                <a:latin typeface="Cambria"/>
                <a:ea typeface="Cambria"/>
              </a:rPr>
              <a:t> S.R.L.</a:t>
            </a:r>
            <a:endParaRPr lang="ro-RO" dirty="0"/>
          </a:p>
          <a:p>
            <a:pPr algn="l"/>
            <a:r>
              <a:rPr lang="ro-RO" dirty="0"/>
              <a:t>SRUGARIU ELENA 11B</a:t>
            </a:r>
          </a:p>
        </p:txBody>
      </p:sp>
      <p:sp>
        <p:nvSpPr>
          <p:cNvPr id="3" name="Subtitlu 2"/>
          <p:cNvSpPr>
            <a:spLocks noGrp="1"/>
          </p:cNvSpPr>
          <p:nvPr>
            <p:ph type="subTitle" idx="1"/>
          </p:nvPr>
        </p:nvSpPr>
        <p:spPr>
          <a:xfrm>
            <a:off x="2454303" y="935183"/>
            <a:ext cx="7283394" cy="754460"/>
          </a:xfrm>
        </p:spPr>
        <p:txBody>
          <a:bodyPr anchor="ctr">
            <a:normAutofit lnSpcReduction="10000"/>
          </a:bodyPr>
          <a:lstStyle/>
          <a:p>
            <a:r>
              <a:rPr lang="pt" sz="2400" dirty="0">
                <a:solidFill>
                  <a:srgbClr val="4F81BD"/>
                </a:solidFill>
                <a:ea typeface="+mn-lt"/>
                <a:cs typeface="+mn-lt"/>
              </a:rPr>
              <a:t>COLEGIUL ECONOMIC”DIMITRIE CANTEMIR” SUCEAVA</a:t>
            </a:r>
            <a:endParaRPr lang="ro-RO" sz="2400" dirty="0"/>
          </a:p>
          <a:p>
            <a:pPr algn="r"/>
            <a:endParaRPr lang="ro-RO" dirty="0">
              <a:solidFill>
                <a:srgbClr val="262626"/>
              </a:solidFill>
            </a:endParaRPr>
          </a:p>
        </p:txBody>
      </p:sp>
      <p:pic>
        <p:nvPicPr>
          <p:cNvPr id="4" name="Imagine 3">
            <a:extLst>
              <a:ext uri="{FF2B5EF4-FFF2-40B4-BE49-F238E27FC236}">
                <a16:creationId xmlns:a16="http://schemas.microsoft.com/office/drawing/2014/main" id="{9BF5BD2F-8995-59BD-668A-96891FC33737}"/>
              </a:ext>
            </a:extLst>
          </p:cNvPr>
          <p:cNvPicPr>
            <a:picLocks noChangeAspect="1"/>
          </p:cNvPicPr>
          <p:nvPr/>
        </p:nvPicPr>
        <p:blipFill>
          <a:blip r:embed="rId2"/>
          <a:stretch>
            <a:fillRect/>
          </a:stretch>
        </p:blipFill>
        <p:spPr>
          <a:xfrm>
            <a:off x="4385443" y="2738407"/>
            <a:ext cx="1890360" cy="1043103"/>
          </a:xfrm>
          <a:prstGeom prst="rect">
            <a:avLst/>
          </a:prstGeom>
        </p:spPr>
      </p:pic>
      <p:pic>
        <p:nvPicPr>
          <p:cNvPr id="5" name="Imagine 4" descr="O imagine care conține simbol, creativitate&#10;&#10;Descriere generată automat">
            <a:extLst>
              <a:ext uri="{FF2B5EF4-FFF2-40B4-BE49-F238E27FC236}">
                <a16:creationId xmlns:a16="http://schemas.microsoft.com/office/drawing/2014/main" id="{667E10F6-A16F-4DAD-8DD0-D10EBF6FFC98}"/>
              </a:ext>
            </a:extLst>
          </p:cNvPr>
          <p:cNvPicPr>
            <a:picLocks noChangeAspect="1"/>
          </p:cNvPicPr>
          <p:nvPr/>
        </p:nvPicPr>
        <p:blipFill>
          <a:blip r:embed="rId3"/>
          <a:stretch>
            <a:fillRect/>
          </a:stretch>
        </p:blipFill>
        <p:spPr>
          <a:xfrm>
            <a:off x="4477354" y="5923765"/>
            <a:ext cx="1181100" cy="752475"/>
          </a:xfrm>
          <a:prstGeom prst="rect">
            <a:avLst/>
          </a:prstGeom>
        </p:spPr>
      </p:pic>
      <p:pic>
        <p:nvPicPr>
          <p:cNvPr id="6" name="Imagine 5" descr="O imagine care conține simbol, creativitate&#10;&#10;Descriere generată automat">
            <a:extLst>
              <a:ext uri="{FF2B5EF4-FFF2-40B4-BE49-F238E27FC236}">
                <a16:creationId xmlns:a16="http://schemas.microsoft.com/office/drawing/2014/main" id="{99646B02-5400-B826-620B-40AEF98798B6}"/>
              </a:ext>
            </a:extLst>
          </p:cNvPr>
          <p:cNvPicPr>
            <a:picLocks noChangeAspect="1"/>
          </p:cNvPicPr>
          <p:nvPr/>
        </p:nvPicPr>
        <p:blipFill>
          <a:blip r:embed="rId3"/>
          <a:stretch>
            <a:fillRect/>
          </a:stretch>
        </p:blipFill>
        <p:spPr>
          <a:xfrm>
            <a:off x="5330623" y="1619018"/>
            <a:ext cx="685196" cy="498475"/>
          </a:xfrm>
          <a:prstGeom prst="rect">
            <a:avLst/>
          </a:prstGeom>
        </p:spPr>
      </p:pic>
      <p:pic>
        <p:nvPicPr>
          <p:cNvPr id="7" name="Imagine 6">
            <a:extLst>
              <a:ext uri="{FF2B5EF4-FFF2-40B4-BE49-F238E27FC236}">
                <a16:creationId xmlns:a16="http://schemas.microsoft.com/office/drawing/2014/main" id="{D4A80EFE-3DF0-4AB3-5E41-466425B32CEE}"/>
              </a:ext>
            </a:extLst>
          </p:cNvPr>
          <p:cNvPicPr>
            <a:picLocks noChangeAspect="1"/>
          </p:cNvPicPr>
          <p:nvPr/>
        </p:nvPicPr>
        <p:blipFill>
          <a:blip r:embed="rId2"/>
          <a:stretch>
            <a:fillRect/>
          </a:stretch>
        </p:blipFill>
        <p:spPr>
          <a:xfrm>
            <a:off x="4972125" y="93082"/>
            <a:ext cx="1372659" cy="711956"/>
          </a:xfrm>
          <a:prstGeom prst="rect">
            <a:avLst/>
          </a:prstGeom>
        </p:spPr>
      </p:pic>
      <p:pic>
        <p:nvPicPr>
          <p:cNvPr id="9" name="Imagine 8" descr="O imagine care conține text, dulciuri, cofeturi&#10;&#10;Descriere generată automat">
            <a:extLst>
              <a:ext uri="{FF2B5EF4-FFF2-40B4-BE49-F238E27FC236}">
                <a16:creationId xmlns:a16="http://schemas.microsoft.com/office/drawing/2014/main" id="{48C6DA38-EFDB-45EF-2F18-6EABF1BD83E2}"/>
              </a:ext>
            </a:extLst>
          </p:cNvPr>
          <p:cNvPicPr>
            <a:picLocks noChangeAspect="1"/>
          </p:cNvPicPr>
          <p:nvPr/>
        </p:nvPicPr>
        <p:blipFill>
          <a:blip r:embed="rId4"/>
          <a:stretch>
            <a:fillRect/>
          </a:stretch>
        </p:blipFill>
        <p:spPr>
          <a:xfrm>
            <a:off x="92982" y="424618"/>
            <a:ext cx="1664608" cy="1001335"/>
          </a:xfrm>
          <a:prstGeom prst="rect">
            <a:avLst/>
          </a:prstGeom>
        </p:spPr>
      </p:pic>
      <p:pic>
        <p:nvPicPr>
          <p:cNvPr id="11" name="Imagine 10" descr="O imagine care conține alimente, Gustare, desert, cofeturi&#10;&#10;Descriere generată automat">
            <a:extLst>
              <a:ext uri="{FF2B5EF4-FFF2-40B4-BE49-F238E27FC236}">
                <a16:creationId xmlns:a16="http://schemas.microsoft.com/office/drawing/2014/main" id="{B018511A-E27E-5FC8-9798-D8F84BC72BB6}"/>
              </a:ext>
            </a:extLst>
          </p:cNvPr>
          <p:cNvPicPr>
            <a:picLocks noChangeAspect="1"/>
          </p:cNvPicPr>
          <p:nvPr/>
        </p:nvPicPr>
        <p:blipFill>
          <a:blip r:embed="rId5"/>
          <a:stretch>
            <a:fillRect/>
          </a:stretch>
        </p:blipFill>
        <p:spPr>
          <a:xfrm>
            <a:off x="9671352" y="5314249"/>
            <a:ext cx="2307772" cy="1285313"/>
          </a:xfrm>
          <a:prstGeom prst="rect">
            <a:avLst/>
          </a:prstGeom>
        </p:spPr>
      </p:pic>
    </p:spTree>
    <p:extLst>
      <p:ext uri="{BB962C8B-B14F-4D97-AF65-F5344CB8AC3E}">
        <p14:creationId xmlns:p14="http://schemas.microsoft.com/office/powerpoint/2010/main" val="249979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E8E399AA-55A1-FBF7-1785-E56519BB8091}"/>
              </a:ext>
            </a:extLst>
          </p:cNvPr>
          <p:cNvSpPr>
            <a:spLocks noGrp="1"/>
          </p:cNvSpPr>
          <p:nvPr>
            <p:ph type="title"/>
          </p:nvPr>
        </p:nvSpPr>
        <p:spPr>
          <a:xfrm>
            <a:off x="1050879" y="609601"/>
            <a:ext cx="9810604" cy="1216024"/>
          </a:xfrm>
        </p:spPr>
        <p:txBody>
          <a:bodyPr>
            <a:normAutofit/>
          </a:bodyPr>
          <a:lstStyle/>
          <a:p>
            <a:r>
              <a:rPr lang="ro" b="1" i="1" dirty="0">
                <a:latin typeface="Times New Roman"/>
                <a:ea typeface="Batang"/>
                <a:cs typeface="Times New Roman"/>
              </a:rPr>
              <a:t>2.5 Activități  preconizate</a:t>
            </a:r>
            <a:r>
              <a:rPr lang="ro" b="1" dirty="0">
                <a:latin typeface="Times New Roman"/>
                <a:ea typeface="Batang"/>
                <a:cs typeface="Times New Roman"/>
              </a:rPr>
              <a:t> </a:t>
            </a:r>
            <a:endParaRPr lang="ro-RO" dirty="0"/>
          </a:p>
        </p:txBody>
      </p:sp>
      <p:sp>
        <p:nvSpPr>
          <p:cNvPr id="24" name="Freeform: Shape 23">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tăText 5">
            <a:extLst>
              <a:ext uri="{FF2B5EF4-FFF2-40B4-BE49-F238E27FC236}">
                <a16:creationId xmlns:a16="http://schemas.microsoft.com/office/drawing/2014/main" id="{D10262A8-9D0D-60B3-7937-A5863B95147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ro-RO"/>
          </a:p>
        </p:txBody>
      </p:sp>
      <p:graphicFrame>
        <p:nvGraphicFramePr>
          <p:cNvPr id="5" name="Substituent conținut 4">
            <a:extLst>
              <a:ext uri="{FF2B5EF4-FFF2-40B4-BE49-F238E27FC236}">
                <a16:creationId xmlns:a16="http://schemas.microsoft.com/office/drawing/2014/main" id="{2DCF00C2-B532-C61B-E536-97877F827B50}"/>
              </a:ext>
            </a:extLst>
          </p:cNvPr>
          <p:cNvGraphicFramePr>
            <a:graphicFrameLocks noGrp="1"/>
          </p:cNvGraphicFramePr>
          <p:nvPr>
            <p:ph idx="1"/>
            <p:extLst>
              <p:ext uri="{D42A27DB-BD31-4B8C-83A1-F6EECF244321}">
                <p14:modId xmlns:p14="http://schemas.microsoft.com/office/powerpoint/2010/main" val="3240933467"/>
              </p:ext>
            </p:extLst>
          </p:nvPr>
        </p:nvGraphicFramePr>
        <p:xfrm>
          <a:off x="1050925" y="2102528"/>
          <a:ext cx="9810754" cy="3875321"/>
        </p:xfrm>
        <a:graphic>
          <a:graphicData uri="http://schemas.openxmlformats.org/drawingml/2006/table">
            <a:tbl>
              <a:tblPr firstRow="1" bandRow="1">
                <a:tableStyleId>{5C22544A-7EE6-4342-B048-85BDC9FD1C3A}</a:tableStyleId>
              </a:tblPr>
              <a:tblGrid>
                <a:gridCol w="1793361">
                  <a:extLst>
                    <a:ext uri="{9D8B030D-6E8A-4147-A177-3AD203B41FA5}">
                      <a16:colId xmlns:a16="http://schemas.microsoft.com/office/drawing/2014/main" val="2156461032"/>
                    </a:ext>
                  </a:extLst>
                </a:gridCol>
                <a:gridCol w="1543375">
                  <a:extLst>
                    <a:ext uri="{9D8B030D-6E8A-4147-A177-3AD203B41FA5}">
                      <a16:colId xmlns:a16="http://schemas.microsoft.com/office/drawing/2014/main" val="4294935687"/>
                    </a:ext>
                  </a:extLst>
                </a:gridCol>
                <a:gridCol w="1455595">
                  <a:extLst>
                    <a:ext uri="{9D8B030D-6E8A-4147-A177-3AD203B41FA5}">
                      <a16:colId xmlns:a16="http://schemas.microsoft.com/office/drawing/2014/main" val="145388054"/>
                    </a:ext>
                  </a:extLst>
                </a:gridCol>
                <a:gridCol w="1707945">
                  <a:extLst>
                    <a:ext uri="{9D8B030D-6E8A-4147-A177-3AD203B41FA5}">
                      <a16:colId xmlns:a16="http://schemas.microsoft.com/office/drawing/2014/main" val="1702571931"/>
                    </a:ext>
                  </a:extLst>
                </a:gridCol>
                <a:gridCol w="1321435">
                  <a:extLst>
                    <a:ext uri="{9D8B030D-6E8A-4147-A177-3AD203B41FA5}">
                      <a16:colId xmlns:a16="http://schemas.microsoft.com/office/drawing/2014/main" val="722933070"/>
                    </a:ext>
                  </a:extLst>
                </a:gridCol>
                <a:gridCol w="1989043">
                  <a:extLst>
                    <a:ext uri="{9D8B030D-6E8A-4147-A177-3AD203B41FA5}">
                      <a16:colId xmlns:a16="http://schemas.microsoft.com/office/drawing/2014/main" val="2986326149"/>
                    </a:ext>
                  </a:extLst>
                </a:gridCol>
              </a:tblGrid>
              <a:tr h="770465">
                <a:tc>
                  <a:txBody>
                    <a:bodyPr/>
                    <a:lstStyle/>
                    <a:p>
                      <a:pPr algn="just">
                        <a:lnSpc>
                          <a:spcPct val="150000"/>
                        </a:lnSpc>
                      </a:pPr>
                      <a:r>
                        <a:rPr lang="ro-RO" sz="1700" kern="1200">
                          <a:solidFill>
                            <a:srgbClr val="000000"/>
                          </a:solidFill>
                          <a:effectLst/>
                        </a:rPr>
                        <a:t>Obiectivul </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just">
                        <a:lnSpc>
                          <a:spcPct val="150000"/>
                        </a:lnSpc>
                      </a:pPr>
                      <a:r>
                        <a:rPr lang="ro-RO" sz="1700" kern="1200">
                          <a:solidFill>
                            <a:srgbClr val="000000"/>
                          </a:solidFill>
                          <a:effectLst/>
                        </a:rPr>
                        <a:t>Timpul alocat</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just">
                        <a:lnSpc>
                          <a:spcPct val="150000"/>
                        </a:lnSpc>
                      </a:pPr>
                      <a:r>
                        <a:rPr lang="ro-RO" sz="1700" kern="1200">
                          <a:solidFill>
                            <a:srgbClr val="000000"/>
                          </a:solidFill>
                          <a:effectLst/>
                        </a:rPr>
                        <a:t>Resurse</a:t>
                      </a:r>
                      <a:endParaRPr lang="ro-RO" sz="1700">
                        <a:effectLst/>
                      </a:endParaRPr>
                    </a:p>
                    <a:p>
                      <a:pPr algn="just">
                        <a:lnSpc>
                          <a:spcPct val="150000"/>
                        </a:lnSpc>
                      </a:pPr>
                      <a:r>
                        <a:rPr lang="ro-RO" sz="1700" kern="1200">
                          <a:solidFill>
                            <a:srgbClr val="000000"/>
                          </a:solidFill>
                          <a:effectLst/>
                        </a:rPr>
                        <a:t>materiale </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just">
                        <a:lnSpc>
                          <a:spcPct val="150000"/>
                        </a:lnSpc>
                      </a:pPr>
                      <a:r>
                        <a:rPr lang="ro-RO" sz="1700" kern="1200">
                          <a:solidFill>
                            <a:srgbClr val="000000"/>
                          </a:solidFill>
                          <a:effectLst/>
                        </a:rPr>
                        <a:t>Resurse financiare </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just">
                        <a:lnSpc>
                          <a:spcPct val="150000"/>
                        </a:lnSpc>
                      </a:pPr>
                      <a:r>
                        <a:rPr lang="ro-RO" sz="1700" kern="1200">
                          <a:solidFill>
                            <a:srgbClr val="000000"/>
                          </a:solidFill>
                          <a:effectLst/>
                        </a:rPr>
                        <a:t>Resurse </a:t>
                      </a:r>
                      <a:endParaRPr lang="ro-RO" sz="1700">
                        <a:effectLst/>
                      </a:endParaRPr>
                    </a:p>
                    <a:p>
                      <a:pPr algn="just">
                        <a:lnSpc>
                          <a:spcPct val="150000"/>
                        </a:lnSpc>
                      </a:pPr>
                      <a:r>
                        <a:rPr lang="ro-RO" sz="1700" kern="1200">
                          <a:solidFill>
                            <a:srgbClr val="000000"/>
                          </a:solidFill>
                          <a:effectLst/>
                        </a:rPr>
                        <a:t>umane </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just">
                        <a:lnSpc>
                          <a:spcPct val="150000"/>
                        </a:lnSpc>
                      </a:pPr>
                      <a:r>
                        <a:rPr lang="ro-RO" sz="1700" kern="1200">
                          <a:solidFill>
                            <a:srgbClr val="000000"/>
                          </a:solidFill>
                          <a:effectLst/>
                        </a:rPr>
                        <a:t>Responsabili</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extLst>
                  <a:ext uri="{0D108BD9-81ED-4DB2-BD59-A6C34878D82A}">
                    <a16:rowId xmlns:a16="http://schemas.microsoft.com/office/drawing/2014/main" val="2081756566"/>
                  </a:ext>
                </a:extLst>
              </a:tr>
              <a:tr h="1552428">
                <a:tc>
                  <a:txBody>
                    <a:bodyPr/>
                    <a:lstStyle/>
                    <a:p>
                      <a:pPr>
                        <a:lnSpc>
                          <a:spcPct val="150000"/>
                        </a:lnSpc>
                      </a:pPr>
                      <a:r>
                        <a:rPr lang="ro-RO" sz="1700" kern="1200">
                          <a:solidFill>
                            <a:srgbClr val="000000"/>
                          </a:solidFill>
                          <a:effectLst/>
                        </a:rPr>
                        <a:t>Nr. 1. Creşterea nivelului cifrei de afaceri și a profitului</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14.01.2023-14.06.2023</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Toate resursele firmei</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Disponibilităţile firmei</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Contabili și specialiști marketing</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Managerii compartimentelor de Contabilitate și de Marketing</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extLst>
                  <a:ext uri="{0D108BD9-81ED-4DB2-BD59-A6C34878D82A}">
                    <a16:rowId xmlns:a16="http://schemas.microsoft.com/office/drawing/2014/main" val="237867335"/>
                  </a:ext>
                </a:extLst>
              </a:tr>
              <a:tr h="1552428">
                <a:tc>
                  <a:txBody>
                    <a:bodyPr/>
                    <a:lstStyle/>
                    <a:p>
                      <a:pPr>
                        <a:lnSpc>
                          <a:spcPct val="150000"/>
                        </a:lnSpc>
                      </a:pPr>
                      <a:r>
                        <a:rPr lang="ro-RO" sz="1700" kern="1200">
                          <a:solidFill>
                            <a:srgbClr val="000000"/>
                          </a:solidFill>
                          <a:effectLst/>
                        </a:rPr>
                        <a:t>Nr. 2. Cucerirea unui număr cât mai mare de clienţi</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15.01.2023-15.06.2023</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Produsele şi serviciile firmei</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Disponibilităţile firmei</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Specialiști marketing, comerț</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700" kern="1200">
                          <a:solidFill>
                            <a:srgbClr val="000000"/>
                          </a:solidFill>
                          <a:effectLst/>
                        </a:rPr>
                        <a:t>Managerii compartimetelor</a:t>
                      </a:r>
                      <a:endParaRPr lang="ro-RO" sz="1700">
                        <a:effectLst/>
                      </a:endParaRPr>
                    </a:p>
                    <a:p>
                      <a:pPr>
                        <a:lnSpc>
                          <a:spcPct val="150000"/>
                        </a:lnSpc>
                      </a:pPr>
                      <a:r>
                        <a:rPr lang="ro-RO" sz="1700" kern="1200">
                          <a:solidFill>
                            <a:srgbClr val="000000"/>
                          </a:solidFill>
                          <a:effectLst/>
                        </a:rPr>
                        <a:t>de Marketing și comercial</a:t>
                      </a:r>
                      <a:endParaRPr lang="ro-RO" sz="1700">
                        <a:effectLst/>
                      </a:endParaRPr>
                    </a:p>
                  </a:txBody>
                  <a:tcPr marL="64023" marR="6402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extLst>
                  <a:ext uri="{0D108BD9-81ED-4DB2-BD59-A6C34878D82A}">
                    <a16:rowId xmlns:a16="http://schemas.microsoft.com/office/drawing/2014/main" val="2200355837"/>
                  </a:ext>
                </a:extLst>
              </a:tr>
            </a:tbl>
          </a:graphicData>
        </a:graphic>
      </p:graphicFrame>
    </p:spTree>
    <p:extLst>
      <p:ext uri="{BB962C8B-B14F-4D97-AF65-F5344CB8AC3E}">
        <p14:creationId xmlns:p14="http://schemas.microsoft.com/office/powerpoint/2010/main" val="4276484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60022CF-D73B-45FB-8DD4-1B1C0C92E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C2C106E-0A9A-4090-95B9-B7070646D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61483" y="-2"/>
            <a:ext cx="1329192" cy="6858000"/>
          </a:xfrm>
          <a:custGeom>
            <a:avLst/>
            <a:gdLst>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57645 w 1605470"/>
              <a:gd name="connsiteY188" fmla="*/ 474761 h 6858000"/>
              <a:gd name="connsiteX189" fmla="*/ 201693 w 1605470"/>
              <a:gd name="connsiteY189" fmla="*/ 469651 h 6858000"/>
              <a:gd name="connsiteX190" fmla="*/ 195012 w 1605470"/>
              <a:gd name="connsiteY190" fmla="*/ 448559 h 6858000"/>
              <a:gd name="connsiteX191" fmla="*/ 201434 w 1605470"/>
              <a:gd name="connsiteY191" fmla="*/ 441529 h 6858000"/>
              <a:gd name="connsiteX192" fmla="*/ 200655 w 1605470"/>
              <a:gd name="connsiteY192" fmla="*/ 428927 h 6858000"/>
              <a:gd name="connsiteX193" fmla="*/ 190059 w 1605470"/>
              <a:gd name="connsiteY193" fmla="*/ 430161 h 6858000"/>
              <a:gd name="connsiteX194" fmla="*/ 184450 w 1605470"/>
              <a:gd name="connsiteY194" fmla="*/ 396240 h 6858000"/>
              <a:gd name="connsiteX195" fmla="*/ 146196 w 1605470"/>
              <a:gd name="connsiteY195" fmla="*/ 358810 h 6858000"/>
              <a:gd name="connsiteX196" fmla="*/ 124571 w 1605470"/>
              <a:gd name="connsiteY196" fmla="*/ 302178 h 6858000"/>
              <a:gd name="connsiteX197" fmla="*/ 103243 w 1605470"/>
              <a:gd name="connsiteY197" fmla="*/ 211375 h 6858000"/>
              <a:gd name="connsiteX198" fmla="*/ 94571 w 1605470"/>
              <a:gd name="connsiteY198" fmla="*/ 184179 h 6858000"/>
              <a:gd name="connsiteX199" fmla="*/ 13437 w 1605470"/>
              <a:gd name="connsiteY199" fmla="*/ 19287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01693 w 1605470"/>
              <a:gd name="connsiteY188" fmla="*/ 469651 h 6858000"/>
              <a:gd name="connsiteX189" fmla="*/ 195012 w 1605470"/>
              <a:gd name="connsiteY189" fmla="*/ 448559 h 6858000"/>
              <a:gd name="connsiteX190" fmla="*/ 201434 w 1605470"/>
              <a:gd name="connsiteY190" fmla="*/ 441529 h 6858000"/>
              <a:gd name="connsiteX191" fmla="*/ 200655 w 1605470"/>
              <a:gd name="connsiteY191" fmla="*/ 428927 h 6858000"/>
              <a:gd name="connsiteX192" fmla="*/ 190059 w 1605470"/>
              <a:gd name="connsiteY192" fmla="*/ 430161 h 6858000"/>
              <a:gd name="connsiteX193" fmla="*/ 184450 w 1605470"/>
              <a:gd name="connsiteY193" fmla="*/ 396240 h 6858000"/>
              <a:gd name="connsiteX194" fmla="*/ 146196 w 1605470"/>
              <a:gd name="connsiteY194" fmla="*/ 358810 h 6858000"/>
              <a:gd name="connsiteX195" fmla="*/ 124571 w 1605470"/>
              <a:gd name="connsiteY195" fmla="*/ 302178 h 6858000"/>
              <a:gd name="connsiteX196" fmla="*/ 103243 w 1605470"/>
              <a:gd name="connsiteY196" fmla="*/ 211375 h 6858000"/>
              <a:gd name="connsiteX197" fmla="*/ 94571 w 1605470"/>
              <a:gd name="connsiteY197" fmla="*/ 184179 h 6858000"/>
              <a:gd name="connsiteX198" fmla="*/ 13437 w 1605470"/>
              <a:gd name="connsiteY198" fmla="*/ 19287 h 6858000"/>
              <a:gd name="connsiteX199" fmla="*/ 0 w 1605470"/>
              <a:gd name="connsiteY19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613412 w 1605470"/>
              <a:gd name="connsiteY132" fmla="*/ 2731184 h 6858000"/>
              <a:gd name="connsiteX133" fmla="*/ 555080 w 1605470"/>
              <a:gd name="connsiteY133" fmla="*/ 2538816 h 6858000"/>
              <a:gd name="connsiteX134" fmla="*/ 551827 w 1605470"/>
              <a:gd name="connsiteY134" fmla="*/ 2485734 h 6858000"/>
              <a:gd name="connsiteX135" fmla="*/ 525179 w 1605470"/>
              <a:gd name="connsiteY135" fmla="*/ 2447068 h 6858000"/>
              <a:gd name="connsiteX136" fmla="*/ 529511 w 1605470"/>
              <a:gd name="connsiteY136" fmla="*/ 2425819 h 6858000"/>
              <a:gd name="connsiteX137" fmla="*/ 530521 w 1605470"/>
              <a:gd name="connsiteY137" fmla="*/ 2422066 h 6858000"/>
              <a:gd name="connsiteX138" fmla="*/ 528878 w 1605470"/>
              <a:gd name="connsiteY138" fmla="*/ 2408971 h 6858000"/>
              <a:gd name="connsiteX139" fmla="*/ 535510 w 1605470"/>
              <a:gd name="connsiteY139" fmla="*/ 2402874 h 6858000"/>
              <a:gd name="connsiteX140" fmla="*/ 538122 w 1605470"/>
              <a:gd name="connsiteY140" fmla="*/ 2381443 h 6858000"/>
              <a:gd name="connsiteX141" fmla="*/ 533116 w 1605470"/>
              <a:gd name="connsiteY141" fmla="*/ 2358011 h 6858000"/>
              <a:gd name="connsiteX142" fmla="*/ 501423 w 1605470"/>
              <a:gd name="connsiteY142" fmla="*/ 2249479 h 6858000"/>
              <a:gd name="connsiteX143" fmla="*/ 486968 w 1605470"/>
              <a:gd name="connsiteY143" fmla="*/ 2182937 h 6858000"/>
              <a:gd name="connsiteX144" fmla="*/ 488555 w 1605470"/>
              <a:gd name="connsiteY144" fmla="*/ 2155135 h 6858000"/>
              <a:gd name="connsiteX145" fmla="*/ 486013 w 1605470"/>
              <a:gd name="connsiteY145" fmla="*/ 2118008 h 6858000"/>
              <a:gd name="connsiteX146" fmla="*/ 487006 w 1605470"/>
              <a:gd name="connsiteY146" fmla="*/ 2050531 h 6858000"/>
              <a:gd name="connsiteX147" fmla="*/ 478812 w 1605470"/>
              <a:gd name="connsiteY147" fmla="*/ 1963269 h 6858000"/>
              <a:gd name="connsiteX148" fmla="*/ 442619 w 1605470"/>
              <a:gd name="connsiteY148" fmla="*/ 1910499 h 6858000"/>
              <a:gd name="connsiteX149" fmla="*/ 446785 w 1605470"/>
              <a:gd name="connsiteY149" fmla="*/ 1903212 h 6858000"/>
              <a:gd name="connsiteX150" fmla="*/ 436547 w 1605470"/>
              <a:gd name="connsiteY150" fmla="*/ 1861531 h 6858000"/>
              <a:gd name="connsiteX151" fmla="*/ 364290 w 1605470"/>
              <a:gd name="connsiteY151" fmla="*/ 1728772 h 6858000"/>
              <a:gd name="connsiteX152" fmla="*/ 345287 w 1605470"/>
              <a:gd name="connsiteY152" fmla="*/ 1646953 h 6858000"/>
              <a:gd name="connsiteX153" fmla="*/ 344412 w 1605470"/>
              <a:gd name="connsiteY153" fmla="*/ 1615777 h 6858000"/>
              <a:gd name="connsiteX154" fmla="*/ 342578 w 1605470"/>
              <a:gd name="connsiteY154" fmla="*/ 1563678 h 6858000"/>
              <a:gd name="connsiteX155" fmla="*/ 355658 w 1605470"/>
              <a:gd name="connsiteY155" fmla="*/ 1519474 h 6858000"/>
              <a:gd name="connsiteX156" fmla="*/ 348400 w 1605470"/>
              <a:gd name="connsiteY156" fmla="*/ 1477995 h 6858000"/>
              <a:gd name="connsiteX157" fmla="*/ 328025 w 1605470"/>
              <a:gd name="connsiteY157" fmla="*/ 1475165 h 6858000"/>
              <a:gd name="connsiteX158" fmla="*/ 326326 w 1605470"/>
              <a:gd name="connsiteY158" fmla="*/ 1428585 h 6858000"/>
              <a:gd name="connsiteX159" fmla="*/ 325799 w 1605470"/>
              <a:gd name="connsiteY159" fmla="*/ 1357181 h 6858000"/>
              <a:gd name="connsiteX160" fmla="*/ 320507 w 1605470"/>
              <a:gd name="connsiteY160" fmla="*/ 1347099 h 6858000"/>
              <a:gd name="connsiteX161" fmla="*/ 335347 w 1605470"/>
              <a:gd name="connsiteY161" fmla="*/ 1334233 h 6858000"/>
              <a:gd name="connsiteX162" fmla="*/ 342792 w 1605470"/>
              <a:gd name="connsiteY162" fmla="*/ 1307086 h 6858000"/>
              <a:gd name="connsiteX163" fmla="*/ 343980 w 1605470"/>
              <a:gd name="connsiteY163" fmla="*/ 1189033 h 6858000"/>
              <a:gd name="connsiteX164" fmla="*/ 348665 w 1605470"/>
              <a:gd name="connsiteY164" fmla="*/ 1168288 h 6858000"/>
              <a:gd name="connsiteX165" fmla="*/ 340947 w 1605470"/>
              <a:gd name="connsiteY165" fmla="*/ 1142577 h 6858000"/>
              <a:gd name="connsiteX166" fmla="*/ 330253 w 1605470"/>
              <a:gd name="connsiteY166" fmla="*/ 1088484 h 6858000"/>
              <a:gd name="connsiteX167" fmla="*/ 314647 w 1605470"/>
              <a:gd name="connsiteY167" fmla="*/ 1053424 h 6858000"/>
              <a:gd name="connsiteX168" fmla="*/ 322906 w 1605470"/>
              <a:gd name="connsiteY168" fmla="*/ 1044367 h 6858000"/>
              <a:gd name="connsiteX169" fmla="*/ 326818 w 1605470"/>
              <a:gd name="connsiteY169" fmla="*/ 1022828 h 6858000"/>
              <a:gd name="connsiteX170" fmla="*/ 320445 w 1605470"/>
              <a:gd name="connsiteY170" fmla="*/ 932283 h 6858000"/>
              <a:gd name="connsiteX171" fmla="*/ 322681 w 1605470"/>
              <a:gd name="connsiteY171" fmla="*/ 915925 h 6858000"/>
              <a:gd name="connsiteX172" fmla="*/ 315310 w 1605470"/>
              <a:gd name="connsiteY172" fmla="*/ 896999 h 6858000"/>
              <a:gd name="connsiteX173" fmla="*/ 284718 w 1605470"/>
              <a:gd name="connsiteY173" fmla="*/ 821517 h 6858000"/>
              <a:gd name="connsiteX174" fmla="*/ 270682 w 1605470"/>
              <a:gd name="connsiteY174" fmla="*/ 786519 h 6858000"/>
              <a:gd name="connsiteX175" fmla="*/ 265483 w 1605470"/>
              <a:gd name="connsiteY175" fmla="*/ 784963 h 6858000"/>
              <a:gd name="connsiteX176" fmla="*/ 270939 w 1605470"/>
              <a:gd name="connsiteY176" fmla="*/ 776648 h 6858000"/>
              <a:gd name="connsiteX177" fmla="*/ 263668 w 1605470"/>
              <a:gd name="connsiteY177" fmla="*/ 751353 h 6858000"/>
              <a:gd name="connsiteX178" fmla="*/ 254540 w 1605470"/>
              <a:gd name="connsiteY178" fmla="*/ 741965 h 6858000"/>
              <a:gd name="connsiteX179" fmla="*/ 252501 w 1605470"/>
              <a:gd name="connsiteY179" fmla="*/ 724635 h 6858000"/>
              <a:gd name="connsiteX180" fmla="*/ 248897 w 1605470"/>
              <a:gd name="connsiteY180" fmla="*/ 681659 h 6858000"/>
              <a:gd name="connsiteX181" fmla="*/ 234316 w 1605470"/>
              <a:gd name="connsiteY181" fmla="*/ 635218 h 6858000"/>
              <a:gd name="connsiteX182" fmla="*/ 239327 w 1605470"/>
              <a:gd name="connsiteY182" fmla="*/ 613763 h 6858000"/>
              <a:gd name="connsiteX183" fmla="*/ 225269 w 1605470"/>
              <a:gd name="connsiteY183" fmla="*/ 598582 h 6858000"/>
              <a:gd name="connsiteX184" fmla="*/ 224950 w 1605470"/>
              <a:gd name="connsiteY184" fmla="*/ 576846 h 6858000"/>
              <a:gd name="connsiteX185" fmla="*/ 204632 w 1605470"/>
              <a:gd name="connsiteY185" fmla="*/ 553868 h 6858000"/>
              <a:gd name="connsiteX186" fmla="*/ 239317 w 1605470"/>
              <a:gd name="connsiteY186" fmla="*/ 517614 h 6858000"/>
              <a:gd name="connsiteX187" fmla="*/ 201693 w 1605470"/>
              <a:gd name="connsiteY187" fmla="*/ 469651 h 6858000"/>
              <a:gd name="connsiteX188" fmla="*/ 195012 w 1605470"/>
              <a:gd name="connsiteY188" fmla="*/ 448559 h 6858000"/>
              <a:gd name="connsiteX189" fmla="*/ 201434 w 1605470"/>
              <a:gd name="connsiteY189" fmla="*/ 441529 h 6858000"/>
              <a:gd name="connsiteX190" fmla="*/ 200655 w 1605470"/>
              <a:gd name="connsiteY190" fmla="*/ 428927 h 6858000"/>
              <a:gd name="connsiteX191" fmla="*/ 190059 w 1605470"/>
              <a:gd name="connsiteY191" fmla="*/ 430161 h 6858000"/>
              <a:gd name="connsiteX192" fmla="*/ 184450 w 1605470"/>
              <a:gd name="connsiteY192" fmla="*/ 396240 h 6858000"/>
              <a:gd name="connsiteX193" fmla="*/ 146196 w 1605470"/>
              <a:gd name="connsiteY193" fmla="*/ 358810 h 6858000"/>
              <a:gd name="connsiteX194" fmla="*/ 124571 w 1605470"/>
              <a:gd name="connsiteY194" fmla="*/ 302178 h 6858000"/>
              <a:gd name="connsiteX195" fmla="*/ 103243 w 1605470"/>
              <a:gd name="connsiteY195" fmla="*/ 211375 h 6858000"/>
              <a:gd name="connsiteX196" fmla="*/ 94571 w 1605470"/>
              <a:gd name="connsiteY196" fmla="*/ 184179 h 6858000"/>
              <a:gd name="connsiteX197" fmla="*/ 13437 w 1605470"/>
              <a:gd name="connsiteY197" fmla="*/ 19287 h 6858000"/>
              <a:gd name="connsiteX198" fmla="*/ 0 w 1605470"/>
              <a:gd name="connsiteY19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13412 w 1605470"/>
              <a:gd name="connsiteY131" fmla="*/ 2731184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63668 w 1605470"/>
              <a:gd name="connsiteY175" fmla="*/ 751353 h 6858000"/>
              <a:gd name="connsiteX176" fmla="*/ 254540 w 1605470"/>
              <a:gd name="connsiteY176" fmla="*/ 741965 h 6858000"/>
              <a:gd name="connsiteX177" fmla="*/ 252501 w 1605470"/>
              <a:gd name="connsiteY177" fmla="*/ 724635 h 6858000"/>
              <a:gd name="connsiteX178" fmla="*/ 248897 w 1605470"/>
              <a:gd name="connsiteY178" fmla="*/ 681659 h 6858000"/>
              <a:gd name="connsiteX179" fmla="*/ 234316 w 1605470"/>
              <a:gd name="connsiteY179" fmla="*/ 635218 h 6858000"/>
              <a:gd name="connsiteX180" fmla="*/ 239327 w 1605470"/>
              <a:gd name="connsiteY180" fmla="*/ 613763 h 6858000"/>
              <a:gd name="connsiteX181" fmla="*/ 225269 w 1605470"/>
              <a:gd name="connsiteY181" fmla="*/ 598582 h 6858000"/>
              <a:gd name="connsiteX182" fmla="*/ 224950 w 1605470"/>
              <a:gd name="connsiteY182" fmla="*/ 576846 h 6858000"/>
              <a:gd name="connsiteX183" fmla="*/ 204632 w 1605470"/>
              <a:gd name="connsiteY183" fmla="*/ 553868 h 6858000"/>
              <a:gd name="connsiteX184" fmla="*/ 239317 w 1605470"/>
              <a:gd name="connsiteY184" fmla="*/ 517614 h 6858000"/>
              <a:gd name="connsiteX185" fmla="*/ 201693 w 1605470"/>
              <a:gd name="connsiteY185" fmla="*/ 469651 h 6858000"/>
              <a:gd name="connsiteX186" fmla="*/ 195012 w 1605470"/>
              <a:gd name="connsiteY186" fmla="*/ 448559 h 6858000"/>
              <a:gd name="connsiteX187" fmla="*/ 201434 w 1605470"/>
              <a:gd name="connsiteY187" fmla="*/ 441529 h 6858000"/>
              <a:gd name="connsiteX188" fmla="*/ 200655 w 1605470"/>
              <a:gd name="connsiteY188" fmla="*/ 428927 h 6858000"/>
              <a:gd name="connsiteX189" fmla="*/ 190059 w 1605470"/>
              <a:gd name="connsiteY189" fmla="*/ 430161 h 6858000"/>
              <a:gd name="connsiteX190" fmla="*/ 184450 w 1605470"/>
              <a:gd name="connsiteY190" fmla="*/ 396240 h 6858000"/>
              <a:gd name="connsiteX191" fmla="*/ 146196 w 1605470"/>
              <a:gd name="connsiteY191" fmla="*/ 358810 h 6858000"/>
              <a:gd name="connsiteX192" fmla="*/ 124571 w 1605470"/>
              <a:gd name="connsiteY192" fmla="*/ 302178 h 6858000"/>
              <a:gd name="connsiteX193" fmla="*/ 103243 w 1605470"/>
              <a:gd name="connsiteY193" fmla="*/ 211375 h 6858000"/>
              <a:gd name="connsiteX194" fmla="*/ 94571 w 1605470"/>
              <a:gd name="connsiteY194" fmla="*/ 184179 h 6858000"/>
              <a:gd name="connsiteX195" fmla="*/ 13437 w 1605470"/>
              <a:gd name="connsiteY195" fmla="*/ 19287 h 6858000"/>
              <a:gd name="connsiteX196" fmla="*/ 0 w 1605470"/>
              <a:gd name="connsiteY19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3668 w 1605470"/>
              <a:gd name="connsiteY174" fmla="*/ 751353 h 6858000"/>
              <a:gd name="connsiteX175" fmla="*/ 254540 w 1605470"/>
              <a:gd name="connsiteY175" fmla="*/ 741965 h 6858000"/>
              <a:gd name="connsiteX176" fmla="*/ 252501 w 1605470"/>
              <a:gd name="connsiteY176" fmla="*/ 724635 h 6858000"/>
              <a:gd name="connsiteX177" fmla="*/ 248897 w 1605470"/>
              <a:gd name="connsiteY177" fmla="*/ 681659 h 6858000"/>
              <a:gd name="connsiteX178" fmla="*/ 234316 w 1605470"/>
              <a:gd name="connsiteY178" fmla="*/ 635218 h 6858000"/>
              <a:gd name="connsiteX179" fmla="*/ 239327 w 1605470"/>
              <a:gd name="connsiteY179" fmla="*/ 613763 h 6858000"/>
              <a:gd name="connsiteX180" fmla="*/ 225269 w 1605470"/>
              <a:gd name="connsiteY180" fmla="*/ 598582 h 6858000"/>
              <a:gd name="connsiteX181" fmla="*/ 224950 w 1605470"/>
              <a:gd name="connsiteY181" fmla="*/ 576846 h 6858000"/>
              <a:gd name="connsiteX182" fmla="*/ 204632 w 1605470"/>
              <a:gd name="connsiteY182" fmla="*/ 553868 h 6858000"/>
              <a:gd name="connsiteX183" fmla="*/ 239317 w 1605470"/>
              <a:gd name="connsiteY183" fmla="*/ 517614 h 6858000"/>
              <a:gd name="connsiteX184" fmla="*/ 201693 w 1605470"/>
              <a:gd name="connsiteY184" fmla="*/ 469651 h 6858000"/>
              <a:gd name="connsiteX185" fmla="*/ 195012 w 1605470"/>
              <a:gd name="connsiteY185" fmla="*/ 448559 h 6858000"/>
              <a:gd name="connsiteX186" fmla="*/ 201434 w 1605470"/>
              <a:gd name="connsiteY186" fmla="*/ 441529 h 6858000"/>
              <a:gd name="connsiteX187" fmla="*/ 200655 w 1605470"/>
              <a:gd name="connsiteY187" fmla="*/ 428927 h 6858000"/>
              <a:gd name="connsiteX188" fmla="*/ 190059 w 1605470"/>
              <a:gd name="connsiteY188" fmla="*/ 430161 h 6858000"/>
              <a:gd name="connsiteX189" fmla="*/ 184450 w 1605470"/>
              <a:gd name="connsiteY189" fmla="*/ 396240 h 6858000"/>
              <a:gd name="connsiteX190" fmla="*/ 146196 w 1605470"/>
              <a:gd name="connsiteY190" fmla="*/ 358810 h 6858000"/>
              <a:gd name="connsiteX191" fmla="*/ 124571 w 1605470"/>
              <a:gd name="connsiteY191" fmla="*/ 302178 h 6858000"/>
              <a:gd name="connsiteX192" fmla="*/ 103243 w 1605470"/>
              <a:gd name="connsiteY192" fmla="*/ 211375 h 6858000"/>
              <a:gd name="connsiteX193" fmla="*/ 94571 w 1605470"/>
              <a:gd name="connsiteY193" fmla="*/ 184179 h 6858000"/>
              <a:gd name="connsiteX194" fmla="*/ 13437 w 1605470"/>
              <a:gd name="connsiteY194" fmla="*/ 19287 h 6858000"/>
              <a:gd name="connsiteX195" fmla="*/ 0 w 1605470"/>
              <a:gd name="connsiteY19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63668 w 1605470"/>
              <a:gd name="connsiteY173" fmla="*/ 751353 h 6858000"/>
              <a:gd name="connsiteX174" fmla="*/ 254540 w 1605470"/>
              <a:gd name="connsiteY174" fmla="*/ 741965 h 6858000"/>
              <a:gd name="connsiteX175" fmla="*/ 252501 w 1605470"/>
              <a:gd name="connsiteY175" fmla="*/ 724635 h 6858000"/>
              <a:gd name="connsiteX176" fmla="*/ 248897 w 1605470"/>
              <a:gd name="connsiteY176" fmla="*/ 681659 h 6858000"/>
              <a:gd name="connsiteX177" fmla="*/ 234316 w 1605470"/>
              <a:gd name="connsiteY177" fmla="*/ 635218 h 6858000"/>
              <a:gd name="connsiteX178" fmla="*/ 239327 w 1605470"/>
              <a:gd name="connsiteY178" fmla="*/ 613763 h 6858000"/>
              <a:gd name="connsiteX179" fmla="*/ 225269 w 1605470"/>
              <a:gd name="connsiteY179" fmla="*/ 598582 h 6858000"/>
              <a:gd name="connsiteX180" fmla="*/ 224950 w 1605470"/>
              <a:gd name="connsiteY180" fmla="*/ 576846 h 6858000"/>
              <a:gd name="connsiteX181" fmla="*/ 204632 w 1605470"/>
              <a:gd name="connsiteY181" fmla="*/ 553868 h 6858000"/>
              <a:gd name="connsiteX182" fmla="*/ 239317 w 1605470"/>
              <a:gd name="connsiteY182" fmla="*/ 517614 h 6858000"/>
              <a:gd name="connsiteX183" fmla="*/ 201693 w 1605470"/>
              <a:gd name="connsiteY183" fmla="*/ 469651 h 6858000"/>
              <a:gd name="connsiteX184" fmla="*/ 195012 w 1605470"/>
              <a:gd name="connsiteY184" fmla="*/ 448559 h 6858000"/>
              <a:gd name="connsiteX185" fmla="*/ 201434 w 1605470"/>
              <a:gd name="connsiteY185" fmla="*/ 441529 h 6858000"/>
              <a:gd name="connsiteX186" fmla="*/ 200655 w 1605470"/>
              <a:gd name="connsiteY186" fmla="*/ 428927 h 6858000"/>
              <a:gd name="connsiteX187" fmla="*/ 190059 w 1605470"/>
              <a:gd name="connsiteY187" fmla="*/ 430161 h 6858000"/>
              <a:gd name="connsiteX188" fmla="*/ 184450 w 1605470"/>
              <a:gd name="connsiteY188" fmla="*/ 396240 h 6858000"/>
              <a:gd name="connsiteX189" fmla="*/ 146196 w 1605470"/>
              <a:gd name="connsiteY189" fmla="*/ 358810 h 6858000"/>
              <a:gd name="connsiteX190" fmla="*/ 124571 w 1605470"/>
              <a:gd name="connsiteY190" fmla="*/ 302178 h 6858000"/>
              <a:gd name="connsiteX191" fmla="*/ 103243 w 1605470"/>
              <a:gd name="connsiteY191" fmla="*/ 211375 h 6858000"/>
              <a:gd name="connsiteX192" fmla="*/ 94571 w 1605470"/>
              <a:gd name="connsiteY192" fmla="*/ 184179 h 6858000"/>
              <a:gd name="connsiteX193" fmla="*/ 13437 w 1605470"/>
              <a:gd name="connsiteY193" fmla="*/ 19287 h 6858000"/>
              <a:gd name="connsiteX194" fmla="*/ 0 w 1605470"/>
              <a:gd name="connsiteY19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01423 w 1605470"/>
              <a:gd name="connsiteY140" fmla="*/ 2249479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6326 w 1605470"/>
              <a:gd name="connsiteY155" fmla="*/ 1428585 h 6858000"/>
              <a:gd name="connsiteX156" fmla="*/ 325799 w 1605470"/>
              <a:gd name="connsiteY156" fmla="*/ 1357181 h 6858000"/>
              <a:gd name="connsiteX157" fmla="*/ 320507 w 1605470"/>
              <a:gd name="connsiteY157" fmla="*/ 1347099 h 6858000"/>
              <a:gd name="connsiteX158" fmla="*/ 335347 w 1605470"/>
              <a:gd name="connsiteY158" fmla="*/ 1334233 h 6858000"/>
              <a:gd name="connsiteX159" fmla="*/ 342792 w 1605470"/>
              <a:gd name="connsiteY159" fmla="*/ 1307086 h 6858000"/>
              <a:gd name="connsiteX160" fmla="*/ 343980 w 1605470"/>
              <a:gd name="connsiteY160" fmla="*/ 1189033 h 6858000"/>
              <a:gd name="connsiteX161" fmla="*/ 348665 w 1605470"/>
              <a:gd name="connsiteY161" fmla="*/ 1168288 h 6858000"/>
              <a:gd name="connsiteX162" fmla="*/ 340947 w 1605470"/>
              <a:gd name="connsiteY162" fmla="*/ 1142577 h 6858000"/>
              <a:gd name="connsiteX163" fmla="*/ 330253 w 1605470"/>
              <a:gd name="connsiteY163" fmla="*/ 1088484 h 6858000"/>
              <a:gd name="connsiteX164" fmla="*/ 314647 w 1605470"/>
              <a:gd name="connsiteY164" fmla="*/ 1053424 h 6858000"/>
              <a:gd name="connsiteX165" fmla="*/ 322906 w 1605470"/>
              <a:gd name="connsiteY165" fmla="*/ 1044367 h 6858000"/>
              <a:gd name="connsiteX166" fmla="*/ 326818 w 1605470"/>
              <a:gd name="connsiteY166" fmla="*/ 1022828 h 6858000"/>
              <a:gd name="connsiteX167" fmla="*/ 320445 w 1605470"/>
              <a:gd name="connsiteY167" fmla="*/ 932283 h 6858000"/>
              <a:gd name="connsiteX168" fmla="*/ 322681 w 1605470"/>
              <a:gd name="connsiteY168" fmla="*/ 915925 h 6858000"/>
              <a:gd name="connsiteX169" fmla="*/ 315310 w 1605470"/>
              <a:gd name="connsiteY169" fmla="*/ 896999 h 6858000"/>
              <a:gd name="connsiteX170" fmla="*/ 284718 w 1605470"/>
              <a:gd name="connsiteY170" fmla="*/ 821517 h 6858000"/>
              <a:gd name="connsiteX171" fmla="*/ 263668 w 1605470"/>
              <a:gd name="connsiteY171" fmla="*/ 751353 h 6858000"/>
              <a:gd name="connsiteX172" fmla="*/ 254540 w 1605470"/>
              <a:gd name="connsiteY172" fmla="*/ 741965 h 6858000"/>
              <a:gd name="connsiteX173" fmla="*/ 252501 w 1605470"/>
              <a:gd name="connsiteY173" fmla="*/ 724635 h 6858000"/>
              <a:gd name="connsiteX174" fmla="*/ 248897 w 1605470"/>
              <a:gd name="connsiteY174" fmla="*/ 681659 h 6858000"/>
              <a:gd name="connsiteX175" fmla="*/ 234316 w 1605470"/>
              <a:gd name="connsiteY175" fmla="*/ 635218 h 6858000"/>
              <a:gd name="connsiteX176" fmla="*/ 239327 w 1605470"/>
              <a:gd name="connsiteY176" fmla="*/ 613763 h 6858000"/>
              <a:gd name="connsiteX177" fmla="*/ 225269 w 1605470"/>
              <a:gd name="connsiteY177" fmla="*/ 598582 h 6858000"/>
              <a:gd name="connsiteX178" fmla="*/ 224950 w 1605470"/>
              <a:gd name="connsiteY178" fmla="*/ 576846 h 6858000"/>
              <a:gd name="connsiteX179" fmla="*/ 204632 w 1605470"/>
              <a:gd name="connsiteY179" fmla="*/ 553868 h 6858000"/>
              <a:gd name="connsiteX180" fmla="*/ 239317 w 1605470"/>
              <a:gd name="connsiteY180" fmla="*/ 517614 h 6858000"/>
              <a:gd name="connsiteX181" fmla="*/ 201693 w 1605470"/>
              <a:gd name="connsiteY181" fmla="*/ 469651 h 6858000"/>
              <a:gd name="connsiteX182" fmla="*/ 195012 w 1605470"/>
              <a:gd name="connsiteY182" fmla="*/ 448559 h 6858000"/>
              <a:gd name="connsiteX183" fmla="*/ 201434 w 1605470"/>
              <a:gd name="connsiteY183" fmla="*/ 441529 h 6858000"/>
              <a:gd name="connsiteX184" fmla="*/ 200655 w 1605470"/>
              <a:gd name="connsiteY184" fmla="*/ 428927 h 6858000"/>
              <a:gd name="connsiteX185" fmla="*/ 190059 w 1605470"/>
              <a:gd name="connsiteY185" fmla="*/ 430161 h 6858000"/>
              <a:gd name="connsiteX186" fmla="*/ 184450 w 1605470"/>
              <a:gd name="connsiteY186" fmla="*/ 396240 h 6858000"/>
              <a:gd name="connsiteX187" fmla="*/ 146196 w 1605470"/>
              <a:gd name="connsiteY187" fmla="*/ 358810 h 6858000"/>
              <a:gd name="connsiteX188" fmla="*/ 124571 w 1605470"/>
              <a:gd name="connsiteY188" fmla="*/ 302178 h 6858000"/>
              <a:gd name="connsiteX189" fmla="*/ 103243 w 1605470"/>
              <a:gd name="connsiteY189" fmla="*/ 211375 h 6858000"/>
              <a:gd name="connsiteX190" fmla="*/ 94571 w 1605470"/>
              <a:gd name="connsiteY190" fmla="*/ 184179 h 6858000"/>
              <a:gd name="connsiteX191" fmla="*/ 13437 w 1605470"/>
              <a:gd name="connsiteY191" fmla="*/ 19287 h 6858000"/>
              <a:gd name="connsiteX192" fmla="*/ 0 w 1605470"/>
              <a:gd name="connsiteY19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2475 w 1605470"/>
              <a:gd name="connsiteY165" fmla="*/ 1002093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36360 w 1605470"/>
              <a:gd name="connsiteY163" fmla="*/ 1045131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42792 w 1605470"/>
              <a:gd name="connsiteY157" fmla="*/ 1307086 h 6858000"/>
              <a:gd name="connsiteX158" fmla="*/ 343980 w 1605470"/>
              <a:gd name="connsiteY158" fmla="*/ 1189033 h 6858000"/>
              <a:gd name="connsiteX159" fmla="*/ 348665 w 1605470"/>
              <a:gd name="connsiteY159" fmla="*/ 1168288 h 6858000"/>
              <a:gd name="connsiteX160" fmla="*/ 340947 w 1605470"/>
              <a:gd name="connsiteY160" fmla="*/ 1142577 h 6858000"/>
              <a:gd name="connsiteX161" fmla="*/ 330253 w 1605470"/>
              <a:gd name="connsiteY161" fmla="*/ 1088484 h 6858000"/>
              <a:gd name="connsiteX162" fmla="*/ 336360 w 1605470"/>
              <a:gd name="connsiteY162" fmla="*/ 1045131 h 6858000"/>
              <a:gd name="connsiteX163" fmla="*/ 322475 w 1605470"/>
              <a:gd name="connsiteY163" fmla="*/ 1002093 h 6858000"/>
              <a:gd name="connsiteX164" fmla="*/ 320445 w 1605470"/>
              <a:gd name="connsiteY164" fmla="*/ 932283 h 6858000"/>
              <a:gd name="connsiteX165" fmla="*/ 322681 w 1605470"/>
              <a:gd name="connsiteY165" fmla="*/ 915925 h 6858000"/>
              <a:gd name="connsiteX166" fmla="*/ 315310 w 1605470"/>
              <a:gd name="connsiteY166" fmla="*/ 896999 h 6858000"/>
              <a:gd name="connsiteX167" fmla="*/ 284718 w 1605470"/>
              <a:gd name="connsiteY167" fmla="*/ 821517 h 6858000"/>
              <a:gd name="connsiteX168" fmla="*/ 263668 w 1605470"/>
              <a:gd name="connsiteY168" fmla="*/ 751353 h 6858000"/>
              <a:gd name="connsiteX169" fmla="*/ 254540 w 1605470"/>
              <a:gd name="connsiteY169" fmla="*/ 741965 h 6858000"/>
              <a:gd name="connsiteX170" fmla="*/ 252501 w 1605470"/>
              <a:gd name="connsiteY170" fmla="*/ 724635 h 6858000"/>
              <a:gd name="connsiteX171" fmla="*/ 248897 w 1605470"/>
              <a:gd name="connsiteY171" fmla="*/ 681659 h 6858000"/>
              <a:gd name="connsiteX172" fmla="*/ 234316 w 1605470"/>
              <a:gd name="connsiteY172" fmla="*/ 635218 h 6858000"/>
              <a:gd name="connsiteX173" fmla="*/ 239327 w 1605470"/>
              <a:gd name="connsiteY173" fmla="*/ 613763 h 6858000"/>
              <a:gd name="connsiteX174" fmla="*/ 225269 w 1605470"/>
              <a:gd name="connsiteY174" fmla="*/ 598582 h 6858000"/>
              <a:gd name="connsiteX175" fmla="*/ 224950 w 1605470"/>
              <a:gd name="connsiteY175" fmla="*/ 576846 h 6858000"/>
              <a:gd name="connsiteX176" fmla="*/ 204632 w 1605470"/>
              <a:gd name="connsiteY176" fmla="*/ 553868 h 6858000"/>
              <a:gd name="connsiteX177" fmla="*/ 239317 w 1605470"/>
              <a:gd name="connsiteY177" fmla="*/ 517614 h 6858000"/>
              <a:gd name="connsiteX178" fmla="*/ 201693 w 1605470"/>
              <a:gd name="connsiteY178" fmla="*/ 469651 h 6858000"/>
              <a:gd name="connsiteX179" fmla="*/ 195012 w 1605470"/>
              <a:gd name="connsiteY179" fmla="*/ 448559 h 6858000"/>
              <a:gd name="connsiteX180" fmla="*/ 201434 w 1605470"/>
              <a:gd name="connsiteY180" fmla="*/ 441529 h 6858000"/>
              <a:gd name="connsiteX181" fmla="*/ 200655 w 1605470"/>
              <a:gd name="connsiteY181" fmla="*/ 428927 h 6858000"/>
              <a:gd name="connsiteX182" fmla="*/ 190059 w 1605470"/>
              <a:gd name="connsiteY182" fmla="*/ 430161 h 6858000"/>
              <a:gd name="connsiteX183" fmla="*/ 184450 w 1605470"/>
              <a:gd name="connsiteY183" fmla="*/ 396240 h 6858000"/>
              <a:gd name="connsiteX184" fmla="*/ 146196 w 1605470"/>
              <a:gd name="connsiteY184" fmla="*/ 358810 h 6858000"/>
              <a:gd name="connsiteX185" fmla="*/ 124571 w 1605470"/>
              <a:gd name="connsiteY185" fmla="*/ 302178 h 6858000"/>
              <a:gd name="connsiteX186" fmla="*/ 103243 w 1605470"/>
              <a:gd name="connsiteY186" fmla="*/ 211375 h 6858000"/>
              <a:gd name="connsiteX187" fmla="*/ 94571 w 1605470"/>
              <a:gd name="connsiteY187" fmla="*/ 184179 h 6858000"/>
              <a:gd name="connsiteX188" fmla="*/ 13437 w 1605470"/>
              <a:gd name="connsiteY188" fmla="*/ 19287 h 6858000"/>
              <a:gd name="connsiteX189" fmla="*/ 0 w 1605470"/>
              <a:gd name="connsiteY18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632 w 1605470"/>
              <a:gd name="connsiteY174" fmla="*/ 553868 h 6858000"/>
              <a:gd name="connsiteX175" fmla="*/ 239317 w 1605470"/>
              <a:gd name="connsiteY175" fmla="*/ 517614 h 6858000"/>
              <a:gd name="connsiteX176" fmla="*/ 201693 w 1605470"/>
              <a:gd name="connsiteY176" fmla="*/ 469651 h 6858000"/>
              <a:gd name="connsiteX177" fmla="*/ 195012 w 1605470"/>
              <a:gd name="connsiteY177" fmla="*/ 448559 h 6858000"/>
              <a:gd name="connsiteX178" fmla="*/ 201434 w 1605470"/>
              <a:gd name="connsiteY178" fmla="*/ 441529 h 6858000"/>
              <a:gd name="connsiteX179" fmla="*/ 200655 w 1605470"/>
              <a:gd name="connsiteY179" fmla="*/ 428927 h 6858000"/>
              <a:gd name="connsiteX180" fmla="*/ 190059 w 1605470"/>
              <a:gd name="connsiteY180" fmla="*/ 430161 h 6858000"/>
              <a:gd name="connsiteX181" fmla="*/ 184450 w 1605470"/>
              <a:gd name="connsiteY181" fmla="*/ 396240 h 6858000"/>
              <a:gd name="connsiteX182" fmla="*/ 146196 w 1605470"/>
              <a:gd name="connsiteY182" fmla="*/ 358810 h 6858000"/>
              <a:gd name="connsiteX183" fmla="*/ 124571 w 1605470"/>
              <a:gd name="connsiteY183" fmla="*/ 302178 h 6858000"/>
              <a:gd name="connsiteX184" fmla="*/ 103243 w 1605470"/>
              <a:gd name="connsiteY184" fmla="*/ 211375 h 6858000"/>
              <a:gd name="connsiteX185" fmla="*/ 94571 w 1605470"/>
              <a:gd name="connsiteY185" fmla="*/ 184179 h 6858000"/>
              <a:gd name="connsiteX186" fmla="*/ 13437 w 1605470"/>
              <a:gd name="connsiteY186" fmla="*/ 19287 h 6858000"/>
              <a:gd name="connsiteX187" fmla="*/ 0 w 1605470"/>
              <a:gd name="connsiteY18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46196 w 1605470"/>
              <a:gd name="connsiteY181" fmla="*/ 358810 h 6858000"/>
              <a:gd name="connsiteX182" fmla="*/ 124571 w 1605470"/>
              <a:gd name="connsiteY182" fmla="*/ 302178 h 6858000"/>
              <a:gd name="connsiteX183" fmla="*/ 103243 w 1605470"/>
              <a:gd name="connsiteY183" fmla="*/ 211375 h 6858000"/>
              <a:gd name="connsiteX184" fmla="*/ 94571 w 1605470"/>
              <a:gd name="connsiteY184" fmla="*/ 184179 h 6858000"/>
              <a:gd name="connsiteX185" fmla="*/ 13437 w 1605470"/>
              <a:gd name="connsiteY185" fmla="*/ 19287 h 6858000"/>
              <a:gd name="connsiteX186" fmla="*/ 0 w 1605470"/>
              <a:gd name="connsiteY18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576 w 1605470"/>
              <a:gd name="connsiteY174" fmla="*/ 530055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0868 w 1605470"/>
              <a:gd name="connsiteY81" fmla="*/ 4048827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19207 w 1605470"/>
              <a:gd name="connsiteY93" fmla="*/ 3813873 h 6858000"/>
              <a:gd name="connsiteX94" fmla="*/ 718632 w 1605470"/>
              <a:gd name="connsiteY94" fmla="*/ 3806161 h 6858000"/>
              <a:gd name="connsiteX95" fmla="*/ 718939 w 1605470"/>
              <a:gd name="connsiteY95" fmla="*/ 3805957 h 6858000"/>
              <a:gd name="connsiteX96" fmla="*/ 718966 w 1605470"/>
              <a:gd name="connsiteY96" fmla="*/ 3797724 h 6858000"/>
              <a:gd name="connsiteX97" fmla="*/ 717581 w 1605470"/>
              <a:gd name="connsiteY97" fmla="*/ 3792098 h 6858000"/>
              <a:gd name="connsiteX98" fmla="*/ 716465 w 1605470"/>
              <a:gd name="connsiteY98" fmla="*/ 3777135 h 6858000"/>
              <a:gd name="connsiteX99" fmla="*/ 718198 w 1605470"/>
              <a:gd name="connsiteY99" fmla="*/ 3771656 h 6858000"/>
              <a:gd name="connsiteX100" fmla="*/ 721941 w 1605470"/>
              <a:gd name="connsiteY100" fmla="*/ 3769007 h 6858000"/>
              <a:gd name="connsiteX101" fmla="*/ 721407 w 1605470"/>
              <a:gd name="connsiteY101" fmla="*/ 3767709 h 6858000"/>
              <a:gd name="connsiteX102" fmla="*/ 730103 w 1605470"/>
              <a:gd name="connsiteY102" fmla="*/ 3738082 h 6858000"/>
              <a:gd name="connsiteX103" fmla="*/ 737449 w 1605470"/>
              <a:gd name="connsiteY103" fmla="*/ 3673397 h 6858000"/>
              <a:gd name="connsiteX104" fmla="*/ 736745 w 1605470"/>
              <a:gd name="connsiteY104" fmla="*/ 3637109 h 6858000"/>
              <a:gd name="connsiteX105" fmla="*/ 740188 w 1605470"/>
              <a:gd name="connsiteY105" fmla="*/ 3536883 h 6858000"/>
              <a:gd name="connsiteX106" fmla="*/ 747726 w 1605470"/>
              <a:gd name="connsiteY106" fmla="*/ 3435652 h 6858000"/>
              <a:gd name="connsiteX107" fmla="*/ 774383 w 1605470"/>
              <a:gd name="connsiteY107" fmla="*/ 3381564 h 6858000"/>
              <a:gd name="connsiteX108" fmla="*/ 774870 w 1605470"/>
              <a:gd name="connsiteY108" fmla="*/ 3375761 h 6858000"/>
              <a:gd name="connsiteX109" fmla="*/ 770510 w 1605470"/>
              <a:gd name="connsiteY109" fmla="*/ 3361844 h 6858000"/>
              <a:gd name="connsiteX110" fmla="*/ 767933 w 1605470"/>
              <a:gd name="connsiteY110" fmla="*/ 3356929 h 6858000"/>
              <a:gd name="connsiteX111" fmla="*/ 766158 w 1605470"/>
              <a:gd name="connsiteY111" fmla="*/ 3349058 h 6858000"/>
              <a:gd name="connsiteX112" fmla="*/ 766414 w 1605470"/>
              <a:gd name="connsiteY112" fmla="*/ 3348763 h 6858000"/>
              <a:gd name="connsiteX113" fmla="*/ 764166 w 1605470"/>
              <a:gd name="connsiteY113" fmla="*/ 3341588 h 6858000"/>
              <a:gd name="connsiteX114" fmla="*/ 749397 w 1605470"/>
              <a:gd name="connsiteY114" fmla="*/ 3307769 h 6858000"/>
              <a:gd name="connsiteX115" fmla="*/ 766960 w 1605470"/>
              <a:gd name="connsiteY115" fmla="*/ 3250522 h 6858000"/>
              <a:gd name="connsiteX116" fmla="*/ 767385 w 1605470"/>
              <a:gd name="connsiteY116" fmla="*/ 3229163 h 6858000"/>
              <a:gd name="connsiteX117" fmla="*/ 769208 w 1605470"/>
              <a:gd name="connsiteY117" fmla="*/ 3217217 h 6858000"/>
              <a:gd name="connsiteX118" fmla="*/ 770350 w 1605470"/>
              <a:gd name="connsiteY118" fmla="*/ 3216125 h 6858000"/>
              <a:gd name="connsiteX119" fmla="*/ 756043 w 1605470"/>
              <a:gd name="connsiteY119" fmla="*/ 3183755 h 6858000"/>
              <a:gd name="connsiteX120" fmla="*/ 756544 w 1605470"/>
              <a:gd name="connsiteY120" fmla="*/ 3178642 h 6858000"/>
              <a:gd name="connsiteX121" fmla="*/ 744144 w 1605470"/>
              <a:gd name="connsiteY121" fmla="*/ 3158586 h 6858000"/>
              <a:gd name="connsiteX122" fmla="*/ 739378 w 1605470"/>
              <a:gd name="connsiteY122" fmla="*/ 3147669 h 6858000"/>
              <a:gd name="connsiteX123" fmla="*/ 734648 w 1605470"/>
              <a:gd name="connsiteY123" fmla="*/ 3145733 h 6858000"/>
              <a:gd name="connsiteX124" fmla="*/ 729329 w 1605470"/>
              <a:gd name="connsiteY124" fmla="*/ 3129034 h 6858000"/>
              <a:gd name="connsiteX125" fmla="*/ 729994 w 1605470"/>
              <a:gd name="connsiteY125" fmla="*/ 3126682 h 6858000"/>
              <a:gd name="connsiteX126" fmla="*/ 720862 w 1605470"/>
              <a:gd name="connsiteY126" fmla="*/ 3114519 h 6858000"/>
              <a:gd name="connsiteX127" fmla="*/ 707471 w 1605470"/>
              <a:gd name="connsiteY127" fmla="*/ 3106272 h 6858000"/>
              <a:gd name="connsiteX128" fmla="*/ 680201 w 1605470"/>
              <a:gd name="connsiteY128" fmla="*/ 2958185 h 6858000"/>
              <a:gd name="connsiteX129" fmla="*/ 622815 w 1605470"/>
              <a:gd name="connsiteY129" fmla="*/ 2762989 h 6858000"/>
              <a:gd name="connsiteX130" fmla="*/ 571733 w 1605470"/>
              <a:gd name="connsiteY130" fmla="*/ 2554718 h 6858000"/>
              <a:gd name="connsiteX131" fmla="*/ 551827 w 1605470"/>
              <a:gd name="connsiteY131" fmla="*/ 2485734 h 6858000"/>
              <a:gd name="connsiteX132" fmla="*/ 542550 w 1605470"/>
              <a:gd name="connsiteY132" fmla="*/ 2447068 h 6858000"/>
              <a:gd name="connsiteX133" fmla="*/ 529511 w 1605470"/>
              <a:gd name="connsiteY133" fmla="*/ 2425819 h 6858000"/>
              <a:gd name="connsiteX134" fmla="*/ 528878 w 1605470"/>
              <a:gd name="connsiteY134" fmla="*/ 2408971 h 6858000"/>
              <a:gd name="connsiteX135" fmla="*/ 535510 w 1605470"/>
              <a:gd name="connsiteY135" fmla="*/ 2402874 h 6858000"/>
              <a:gd name="connsiteX136" fmla="*/ 538122 w 1605470"/>
              <a:gd name="connsiteY136" fmla="*/ 2381443 h 6858000"/>
              <a:gd name="connsiteX137" fmla="*/ 514451 w 1605470"/>
              <a:gd name="connsiteY137" fmla="*/ 2261920 h 6858000"/>
              <a:gd name="connsiteX138" fmla="*/ 486968 w 1605470"/>
              <a:gd name="connsiteY138" fmla="*/ 2182937 h 6858000"/>
              <a:gd name="connsiteX139" fmla="*/ 488555 w 1605470"/>
              <a:gd name="connsiteY139" fmla="*/ 2155135 h 6858000"/>
              <a:gd name="connsiteX140" fmla="*/ 486013 w 1605470"/>
              <a:gd name="connsiteY140" fmla="*/ 2118008 h 6858000"/>
              <a:gd name="connsiteX141" fmla="*/ 487006 w 1605470"/>
              <a:gd name="connsiteY141" fmla="*/ 2050531 h 6858000"/>
              <a:gd name="connsiteX142" fmla="*/ 478812 w 1605470"/>
              <a:gd name="connsiteY142" fmla="*/ 1963269 h 6858000"/>
              <a:gd name="connsiteX143" fmla="*/ 442619 w 1605470"/>
              <a:gd name="connsiteY143" fmla="*/ 1910499 h 6858000"/>
              <a:gd name="connsiteX144" fmla="*/ 446785 w 1605470"/>
              <a:gd name="connsiteY144" fmla="*/ 1903212 h 6858000"/>
              <a:gd name="connsiteX145" fmla="*/ 436547 w 1605470"/>
              <a:gd name="connsiteY145" fmla="*/ 1861531 h 6858000"/>
              <a:gd name="connsiteX146" fmla="*/ 390346 w 1605470"/>
              <a:gd name="connsiteY146" fmla="*/ 1732919 h 6858000"/>
              <a:gd name="connsiteX147" fmla="*/ 362657 w 1605470"/>
              <a:gd name="connsiteY147" fmla="*/ 1663540 h 6858000"/>
              <a:gd name="connsiteX148" fmla="*/ 361783 w 1605470"/>
              <a:gd name="connsiteY148" fmla="*/ 1615777 h 6858000"/>
              <a:gd name="connsiteX149" fmla="*/ 342578 w 1605470"/>
              <a:gd name="connsiteY149" fmla="*/ 1563678 h 6858000"/>
              <a:gd name="connsiteX150" fmla="*/ 355658 w 1605470"/>
              <a:gd name="connsiteY150" fmla="*/ 1519474 h 6858000"/>
              <a:gd name="connsiteX151" fmla="*/ 348400 w 1605470"/>
              <a:gd name="connsiteY151" fmla="*/ 1477995 h 6858000"/>
              <a:gd name="connsiteX152" fmla="*/ 334485 w 1605470"/>
              <a:gd name="connsiteY152" fmla="*/ 1373769 h 6858000"/>
              <a:gd name="connsiteX153" fmla="*/ 342792 w 1605470"/>
              <a:gd name="connsiteY153" fmla="*/ 1307086 h 6858000"/>
              <a:gd name="connsiteX154" fmla="*/ 343980 w 1605470"/>
              <a:gd name="connsiteY154" fmla="*/ 1189033 h 6858000"/>
              <a:gd name="connsiteX155" fmla="*/ 348665 w 1605470"/>
              <a:gd name="connsiteY155" fmla="*/ 1168288 h 6858000"/>
              <a:gd name="connsiteX156" fmla="*/ 340947 w 1605470"/>
              <a:gd name="connsiteY156" fmla="*/ 1142577 h 6858000"/>
              <a:gd name="connsiteX157" fmla="*/ 330253 w 1605470"/>
              <a:gd name="connsiteY157" fmla="*/ 1088484 h 6858000"/>
              <a:gd name="connsiteX158" fmla="*/ 318989 w 1605470"/>
              <a:gd name="connsiteY158" fmla="*/ 1016103 h 6858000"/>
              <a:gd name="connsiteX159" fmla="*/ 320445 w 1605470"/>
              <a:gd name="connsiteY159" fmla="*/ 932283 h 6858000"/>
              <a:gd name="connsiteX160" fmla="*/ 322681 w 1605470"/>
              <a:gd name="connsiteY160" fmla="*/ 915925 h 6858000"/>
              <a:gd name="connsiteX161" fmla="*/ 315310 w 1605470"/>
              <a:gd name="connsiteY161" fmla="*/ 896999 h 6858000"/>
              <a:gd name="connsiteX162" fmla="*/ 284718 w 1605470"/>
              <a:gd name="connsiteY162" fmla="*/ 821517 h 6858000"/>
              <a:gd name="connsiteX163" fmla="*/ 263668 w 1605470"/>
              <a:gd name="connsiteY163" fmla="*/ 751353 h 6858000"/>
              <a:gd name="connsiteX164" fmla="*/ 263226 w 1605470"/>
              <a:gd name="connsiteY164" fmla="*/ 721230 h 6858000"/>
              <a:gd name="connsiteX165" fmla="*/ 248897 w 1605470"/>
              <a:gd name="connsiteY165" fmla="*/ 681659 h 6858000"/>
              <a:gd name="connsiteX166" fmla="*/ 234316 w 1605470"/>
              <a:gd name="connsiteY166" fmla="*/ 635218 h 6858000"/>
              <a:gd name="connsiteX167" fmla="*/ 239327 w 1605470"/>
              <a:gd name="connsiteY167" fmla="*/ 613763 h 6858000"/>
              <a:gd name="connsiteX168" fmla="*/ 225269 w 1605470"/>
              <a:gd name="connsiteY168" fmla="*/ 598582 h 6858000"/>
              <a:gd name="connsiteX169" fmla="*/ 224950 w 1605470"/>
              <a:gd name="connsiteY169" fmla="*/ 576846 h 6858000"/>
              <a:gd name="connsiteX170" fmla="*/ 204576 w 1605470"/>
              <a:gd name="connsiteY170" fmla="*/ 530055 h 6858000"/>
              <a:gd name="connsiteX171" fmla="*/ 219064 w 1605470"/>
              <a:gd name="connsiteY171" fmla="*/ 469651 h 6858000"/>
              <a:gd name="connsiteX172" fmla="*/ 195012 w 1605470"/>
              <a:gd name="connsiteY172" fmla="*/ 448559 h 6858000"/>
              <a:gd name="connsiteX173" fmla="*/ 201434 w 1605470"/>
              <a:gd name="connsiteY173" fmla="*/ 441529 h 6858000"/>
              <a:gd name="connsiteX174" fmla="*/ 200655 w 1605470"/>
              <a:gd name="connsiteY174" fmla="*/ 428927 h 6858000"/>
              <a:gd name="connsiteX175" fmla="*/ 190059 w 1605470"/>
              <a:gd name="connsiteY175" fmla="*/ 430161 h 6858000"/>
              <a:gd name="connsiteX176" fmla="*/ 167079 w 1605470"/>
              <a:gd name="connsiteY176" fmla="*/ 367211 h 6858000"/>
              <a:gd name="connsiteX177" fmla="*/ 124571 w 1605470"/>
              <a:gd name="connsiteY177" fmla="*/ 302178 h 6858000"/>
              <a:gd name="connsiteX178" fmla="*/ 103243 w 1605470"/>
              <a:gd name="connsiteY178" fmla="*/ 211375 h 6858000"/>
              <a:gd name="connsiteX179" fmla="*/ 94571 w 1605470"/>
              <a:gd name="connsiteY179" fmla="*/ 184179 h 6858000"/>
              <a:gd name="connsiteX180" fmla="*/ 13437 w 1605470"/>
              <a:gd name="connsiteY180" fmla="*/ 19287 h 6858000"/>
              <a:gd name="connsiteX181" fmla="*/ 0 w 1605470"/>
              <a:gd name="connsiteY18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47700 w 1605470"/>
              <a:gd name="connsiteY75" fmla="*/ 4690749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935 w 1605470"/>
              <a:gd name="connsiteY68" fmla="*/ 4821504 h 6858000"/>
              <a:gd name="connsiteX69" fmla="*/ 732118 w 1605470"/>
              <a:gd name="connsiteY69" fmla="*/ 4801535 h 6858000"/>
              <a:gd name="connsiteX70" fmla="*/ 739787 w 1605470"/>
              <a:gd name="connsiteY70" fmla="*/ 4797794 h 6858000"/>
              <a:gd name="connsiteX71" fmla="*/ 741081 w 1605470"/>
              <a:gd name="connsiteY71" fmla="*/ 4784526 h 6858000"/>
              <a:gd name="connsiteX72" fmla="*/ 742865 w 1605470"/>
              <a:gd name="connsiteY72" fmla="*/ 4781211 h 6858000"/>
              <a:gd name="connsiteX73" fmla="*/ 751652 w 1605470"/>
              <a:gd name="connsiteY73" fmla="*/ 4761984 h 6858000"/>
              <a:gd name="connsiteX74" fmla="*/ 747700 w 1605470"/>
              <a:gd name="connsiteY74" fmla="*/ 4690749 h 6858000"/>
              <a:gd name="connsiteX75" fmla="*/ 743180 w 1605470"/>
              <a:gd name="connsiteY75" fmla="*/ 4613201 h 6858000"/>
              <a:gd name="connsiteX76" fmla="*/ 738263 w 1605470"/>
              <a:gd name="connsiteY76" fmla="*/ 4444346 h 6858000"/>
              <a:gd name="connsiteX77" fmla="*/ 756542 w 1605470"/>
              <a:gd name="connsiteY77" fmla="*/ 4350346 h 6858000"/>
              <a:gd name="connsiteX78" fmla="*/ 715481 w 1605470"/>
              <a:gd name="connsiteY78" fmla="*/ 4214165 h 6858000"/>
              <a:gd name="connsiteX79" fmla="*/ 719554 w 1605470"/>
              <a:gd name="connsiteY79" fmla="*/ 4090296 h 6858000"/>
              <a:gd name="connsiteX80" fmla="*/ 704810 w 1605470"/>
              <a:gd name="connsiteY80" fmla="*/ 4033999 h 6858000"/>
              <a:gd name="connsiteX81" fmla="*/ 705959 w 1605470"/>
              <a:gd name="connsiteY81" fmla="*/ 4031933 h 6858000"/>
              <a:gd name="connsiteX82" fmla="*/ 704535 w 1605470"/>
              <a:gd name="connsiteY82" fmla="*/ 4013953 h 6858000"/>
              <a:gd name="connsiteX83" fmla="*/ 700443 w 1605470"/>
              <a:gd name="connsiteY83" fmla="*/ 4010511 h 6858000"/>
              <a:gd name="connsiteX84" fmla="*/ 698282 w 1605470"/>
              <a:gd name="connsiteY84" fmla="*/ 3998331 h 6858000"/>
              <a:gd name="connsiteX85" fmla="*/ 690830 w 1605470"/>
              <a:gd name="connsiteY85" fmla="*/ 3974753 h 6858000"/>
              <a:gd name="connsiteX86" fmla="*/ 692428 w 1605470"/>
              <a:gd name="connsiteY86" fmla="*/ 3969950 h 6858000"/>
              <a:gd name="connsiteX87" fmla="*/ 685850 w 1605470"/>
              <a:gd name="connsiteY87" fmla="*/ 3933779 h 6858000"/>
              <a:gd name="connsiteX88" fmla="*/ 687181 w 1605470"/>
              <a:gd name="connsiteY88" fmla="*/ 3933093 h 6858000"/>
              <a:gd name="connsiteX89" fmla="*/ 691535 w 1605470"/>
              <a:gd name="connsiteY89" fmla="*/ 3922082 h 6858000"/>
              <a:gd name="connsiteX90" fmla="*/ 696613 w 1605470"/>
              <a:gd name="connsiteY90" fmla="*/ 3901461 h 6858000"/>
              <a:gd name="connsiteX91" fmla="*/ 719207 w 1605470"/>
              <a:gd name="connsiteY91" fmla="*/ 3813873 h 6858000"/>
              <a:gd name="connsiteX92" fmla="*/ 718632 w 1605470"/>
              <a:gd name="connsiteY92" fmla="*/ 3806161 h 6858000"/>
              <a:gd name="connsiteX93" fmla="*/ 718939 w 1605470"/>
              <a:gd name="connsiteY93" fmla="*/ 3805957 h 6858000"/>
              <a:gd name="connsiteX94" fmla="*/ 718966 w 1605470"/>
              <a:gd name="connsiteY94" fmla="*/ 3797724 h 6858000"/>
              <a:gd name="connsiteX95" fmla="*/ 717581 w 1605470"/>
              <a:gd name="connsiteY95" fmla="*/ 3792098 h 6858000"/>
              <a:gd name="connsiteX96" fmla="*/ 716465 w 1605470"/>
              <a:gd name="connsiteY96" fmla="*/ 3777135 h 6858000"/>
              <a:gd name="connsiteX97" fmla="*/ 718198 w 1605470"/>
              <a:gd name="connsiteY97" fmla="*/ 3771656 h 6858000"/>
              <a:gd name="connsiteX98" fmla="*/ 721941 w 1605470"/>
              <a:gd name="connsiteY98" fmla="*/ 3769007 h 6858000"/>
              <a:gd name="connsiteX99" fmla="*/ 721407 w 1605470"/>
              <a:gd name="connsiteY99" fmla="*/ 3767709 h 6858000"/>
              <a:gd name="connsiteX100" fmla="*/ 730103 w 1605470"/>
              <a:gd name="connsiteY100" fmla="*/ 3738082 h 6858000"/>
              <a:gd name="connsiteX101" fmla="*/ 737449 w 1605470"/>
              <a:gd name="connsiteY101" fmla="*/ 3673397 h 6858000"/>
              <a:gd name="connsiteX102" fmla="*/ 736745 w 1605470"/>
              <a:gd name="connsiteY102" fmla="*/ 3637109 h 6858000"/>
              <a:gd name="connsiteX103" fmla="*/ 740188 w 1605470"/>
              <a:gd name="connsiteY103" fmla="*/ 3536883 h 6858000"/>
              <a:gd name="connsiteX104" fmla="*/ 747726 w 1605470"/>
              <a:gd name="connsiteY104" fmla="*/ 3435652 h 6858000"/>
              <a:gd name="connsiteX105" fmla="*/ 774383 w 1605470"/>
              <a:gd name="connsiteY105" fmla="*/ 3381564 h 6858000"/>
              <a:gd name="connsiteX106" fmla="*/ 774870 w 1605470"/>
              <a:gd name="connsiteY106" fmla="*/ 3375761 h 6858000"/>
              <a:gd name="connsiteX107" fmla="*/ 770510 w 1605470"/>
              <a:gd name="connsiteY107" fmla="*/ 3361844 h 6858000"/>
              <a:gd name="connsiteX108" fmla="*/ 767933 w 1605470"/>
              <a:gd name="connsiteY108" fmla="*/ 3356929 h 6858000"/>
              <a:gd name="connsiteX109" fmla="*/ 766158 w 1605470"/>
              <a:gd name="connsiteY109" fmla="*/ 3349058 h 6858000"/>
              <a:gd name="connsiteX110" fmla="*/ 766414 w 1605470"/>
              <a:gd name="connsiteY110" fmla="*/ 3348763 h 6858000"/>
              <a:gd name="connsiteX111" fmla="*/ 764166 w 1605470"/>
              <a:gd name="connsiteY111" fmla="*/ 3341588 h 6858000"/>
              <a:gd name="connsiteX112" fmla="*/ 749397 w 1605470"/>
              <a:gd name="connsiteY112" fmla="*/ 3307769 h 6858000"/>
              <a:gd name="connsiteX113" fmla="*/ 766960 w 1605470"/>
              <a:gd name="connsiteY113" fmla="*/ 3250522 h 6858000"/>
              <a:gd name="connsiteX114" fmla="*/ 767385 w 1605470"/>
              <a:gd name="connsiteY114" fmla="*/ 3229163 h 6858000"/>
              <a:gd name="connsiteX115" fmla="*/ 769208 w 1605470"/>
              <a:gd name="connsiteY115" fmla="*/ 3217217 h 6858000"/>
              <a:gd name="connsiteX116" fmla="*/ 770350 w 1605470"/>
              <a:gd name="connsiteY116" fmla="*/ 3216125 h 6858000"/>
              <a:gd name="connsiteX117" fmla="*/ 756043 w 1605470"/>
              <a:gd name="connsiteY117" fmla="*/ 3183755 h 6858000"/>
              <a:gd name="connsiteX118" fmla="*/ 756544 w 1605470"/>
              <a:gd name="connsiteY118" fmla="*/ 3178642 h 6858000"/>
              <a:gd name="connsiteX119" fmla="*/ 744144 w 1605470"/>
              <a:gd name="connsiteY119" fmla="*/ 3158586 h 6858000"/>
              <a:gd name="connsiteX120" fmla="*/ 739378 w 1605470"/>
              <a:gd name="connsiteY120" fmla="*/ 3147669 h 6858000"/>
              <a:gd name="connsiteX121" fmla="*/ 734648 w 1605470"/>
              <a:gd name="connsiteY121" fmla="*/ 3145733 h 6858000"/>
              <a:gd name="connsiteX122" fmla="*/ 729329 w 1605470"/>
              <a:gd name="connsiteY122" fmla="*/ 3129034 h 6858000"/>
              <a:gd name="connsiteX123" fmla="*/ 729994 w 1605470"/>
              <a:gd name="connsiteY123" fmla="*/ 3126682 h 6858000"/>
              <a:gd name="connsiteX124" fmla="*/ 720862 w 1605470"/>
              <a:gd name="connsiteY124" fmla="*/ 3114519 h 6858000"/>
              <a:gd name="connsiteX125" fmla="*/ 707471 w 1605470"/>
              <a:gd name="connsiteY125" fmla="*/ 3106272 h 6858000"/>
              <a:gd name="connsiteX126" fmla="*/ 680201 w 1605470"/>
              <a:gd name="connsiteY126" fmla="*/ 2958185 h 6858000"/>
              <a:gd name="connsiteX127" fmla="*/ 622815 w 1605470"/>
              <a:gd name="connsiteY127" fmla="*/ 2762989 h 6858000"/>
              <a:gd name="connsiteX128" fmla="*/ 571733 w 1605470"/>
              <a:gd name="connsiteY128" fmla="*/ 2554718 h 6858000"/>
              <a:gd name="connsiteX129" fmla="*/ 551827 w 1605470"/>
              <a:gd name="connsiteY129" fmla="*/ 2485734 h 6858000"/>
              <a:gd name="connsiteX130" fmla="*/ 542550 w 1605470"/>
              <a:gd name="connsiteY130" fmla="*/ 2447068 h 6858000"/>
              <a:gd name="connsiteX131" fmla="*/ 529511 w 1605470"/>
              <a:gd name="connsiteY131" fmla="*/ 2425819 h 6858000"/>
              <a:gd name="connsiteX132" fmla="*/ 528878 w 1605470"/>
              <a:gd name="connsiteY132" fmla="*/ 2408971 h 6858000"/>
              <a:gd name="connsiteX133" fmla="*/ 535510 w 1605470"/>
              <a:gd name="connsiteY133" fmla="*/ 2402874 h 6858000"/>
              <a:gd name="connsiteX134" fmla="*/ 538122 w 1605470"/>
              <a:gd name="connsiteY134" fmla="*/ 2381443 h 6858000"/>
              <a:gd name="connsiteX135" fmla="*/ 514451 w 1605470"/>
              <a:gd name="connsiteY135" fmla="*/ 2261920 h 6858000"/>
              <a:gd name="connsiteX136" fmla="*/ 486968 w 1605470"/>
              <a:gd name="connsiteY136" fmla="*/ 2182937 h 6858000"/>
              <a:gd name="connsiteX137" fmla="*/ 488555 w 1605470"/>
              <a:gd name="connsiteY137" fmla="*/ 2155135 h 6858000"/>
              <a:gd name="connsiteX138" fmla="*/ 486013 w 1605470"/>
              <a:gd name="connsiteY138" fmla="*/ 2118008 h 6858000"/>
              <a:gd name="connsiteX139" fmla="*/ 487006 w 1605470"/>
              <a:gd name="connsiteY139" fmla="*/ 2050531 h 6858000"/>
              <a:gd name="connsiteX140" fmla="*/ 478812 w 1605470"/>
              <a:gd name="connsiteY140" fmla="*/ 1963269 h 6858000"/>
              <a:gd name="connsiteX141" fmla="*/ 442619 w 1605470"/>
              <a:gd name="connsiteY141" fmla="*/ 1910499 h 6858000"/>
              <a:gd name="connsiteX142" fmla="*/ 446785 w 1605470"/>
              <a:gd name="connsiteY142" fmla="*/ 1903212 h 6858000"/>
              <a:gd name="connsiteX143" fmla="*/ 436547 w 1605470"/>
              <a:gd name="connsiteY143" fmla="*/ 1861531 h 6858000"/>
              <a:gd name="connsiteX144" fmla="*/ 390346 w 1605470"/>
              <a:gd name="connsiteY144" fmla="*/ 1732919 h 6858000"/>
              <a:gd name="connsiteX145" fmla="*/ 362657 w 1605470"/>
              <a:gd name="connsiteY145" fmla="*/ 1663540 h 6858000"/>
              <a:gd name="connsiteX146" fmla="*/ 361783 w 1605470"/>
              <a:gd name="connsiteY146" fmla="*/ 1615777 h 6858000"/>
              <a:gd name="connsiteX147" fmla="*/ 342578 w 1605470"/>
              <a:gd name="connsiteY147" fmla="*/ 1563678 h 6858000"/>
              <a:gd name="connsiteX148" fmla="*/ 355658 w 1605470"/>
              <a:gd name="connsiteY148" fmla="*/ 1519474 h 6858000"/>
              <a:gd name="connsiteX149" fmla="*/ 348400 w 1605470"/>
              <a:gd name="connsiteY149" fmla="*/ 1477995 h 6858000"/>
              <a:gd name="connsiteX150" fmla="*/ 334485 w 1605470"/>
              <a:gd name="connsiteY150" fmla="*/ 1373769 h 6858000"/>
              <a:gd name="connsiteX151" fmla="*/ 342792 w 1605470"/>
              <a:gd name="connsiteY151" fmla="*/ 1307086 h 6858000"/>
              <a:gd name="connsiteX152" fmla="*/ 343980 w 1605470"/>
              <a:gd name="connsiteY152" fmla="*/ 1189033 h 6858000"/>
              <a:gd name="connsiteX153" fmla="*/ 348665 w 1605470"/>
              <a:gd name="connsiteY153" fmla="*/ 1168288 h 6858000"/>
              <a:gd name="connsiteX154" fmla="*/ 340947 w 1605470"/>
              <a:gd name="connsiteY154" fmla="*/ 1142577 h 6858000"/>
              <a:gd name="connsiteX155" fmla="*/ 330253 w 1605470"/>
              <a:gd name="connsiteY155" fmla="*/ 1088484 h 6858000"/>
              <a:gd name="connsiteX156" fmla="*/ 318989 w 1605470"/>
              <a:gd name="connsiteY156" fmla="*/ 1016103 h 6858000"/>
              <a:gd name="connsiteX157" fmla="*/ 320445 w 1605470"/>
              <a:gd name="connsiteY157" fmla="*/ 932283 h 6858000"/>
              <a:gd name="connsiteX158" fmla="*/ 322681 w 1605470"/>
              <a:gd name="connsiteY158" fmla="*/ 915925 h 6858000"/>
              <a:gd name="connsiteX159" fmla="*/ 315310 w 1605470"/>
              <a:gd name="connsiteY159" fmla="*/ 896999 h 6858000"/>
              <a:gd name="connsiteX160" fmla="*/ 284718 w 1605470"/>
              <a:gd name="connsiteY160" fmla="*/ 821517 h 6858000"/>
              <a:gd name="connsiteX161" fmla="*/ 263668 w 1605470"/>
              <a:gd name="connsiteY161" fmla="*/ 751353 h 6858000"/>
              <a:gd name="connsiteX162" fmla="*/ 263226 w 1605470"/>
              <a:gd name="connsiteY162" fmla="*/ 721230 h 6858000"/>
              <a:gd name="connsiteX163" fmla="*/ 248897 w 1605470"/>
              <a:gd name="connsiteY163" fmla="*/ 681659 h 6858000"/>
              <a:gd name="connsiteX164" fmla="*/ 234316 w 1605470"/>
              <a:gd name="connsiteY164" fmla="*/ 635218 h 6858000"/>
              <a:gd name="connsiteX165" fmla="*/ 239327 w 1605470"/>
              <a:gd name="connsiteY165" fmla="*/ 613763 h 6858000"/>
              <a:gd name="connsiteX166" fmla="*/ 225269 w 1605470"/>
              <a:gd name="connsiteY166" fmla="*/ 598582 h 6858000"/>
              <a:gd name="connsiteX167" fmla="*/ 224950 w 1605470"/>
              <a:gd name="connsiteY167" fmla="*/ 576846 h 6858000"/>
              <a:gd name="connsiteX168" fmla="*/ 204576 w 1605470"/>
              <a:gd name="connsiteY168" fmla="*/ 530055 h 6858000"/>
              <a:gd name="connsiteX169" fmla="*/ 219064 w 1605470"/>
              <a:gd name="connsiteY169" fmla="*/ 469651 h 6858000"/>
              <a:gd name="connsiteX170" fmla="*/ 195012 w 1605470"/>
              <a:gd name="connsiteY170" fmla="*/ 448559 h 6858000"/>
              <a:gd name="connsiteX171" fmla="*/ 201434 w 1605470"/>
              <a:gd name="connsiteY171" fmla="*/ 441529 h 6858000"/>
              <a:gd name="connsiteX172" fmla="*/ 200655 w 1605470"/>
              <a:gd name="connsiteY172" fmla="*/ 428927 h 6858000"/>
              <a:gd name="connsiteX173" fmla="*/ 190059 w 1605470"/>
              <a:gd name="connsiteY173" fmla="*/ 430161 h 6858000"/>
              <a:gd name="connsiteX174" fmla="*/ 167079 w 1605470"/>
              <a:gd name="connsiteY174" fmla="*/ 367211 h 6858000"/>
              <a:gd name="connsiteX175" fmla="*/ 124571 w 1605470"/>
              <a:gd name="connsiteY175" fmla="*/ 302178 h 6858000"/>
              <a:gd name="connsiteX176" fmla="*/ 103243 w 1605470"/>
              <a:gd name="connsiteY176" fmla="*/ 211375 h 6858000"/>
              <a:gd name="connsiteX177" fmla="*/ 94571 w 1605470"/>
              <a:gd name="connsiteY177" fmla="*/ 184179 h 6858000"/>
              <a:gd name="connsiteX178" fmla="*/ 13437 w 1605470"/>
              <a:gd name="connsiteY178" fmla="*/ 19287 h 6858000"/>
              <a:gd name="connsiteX179" fmla="*/ 0 w 1605470"/>
              <a:gd name="connsiteY17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31653 w 1605470"/>
              <a:gd name="connsiteY39" fmla="*/ 5604904 h 6858000"/>
              <a:gd name="connsiteX40" fmla="*/ 539863 w 1605470"/>
              <a:gd name="connsiteY40" fmla="*/ 5604298 h 6858000"/>
              <a:gd name="connsiteX41" fmla="*/ 552319 w 1605470"/>
              <a:gd name="connsiteY41" fmla="*/ 5587997 h 6858000"/>
              <a:gd name="connsiteX42" fmla="*/ 559710 w 1605470"/>
              <a:gd name="connsiteY42" fmla="*/ 5564796 h 6858000"/>
              <a:gd name="connsiteX43" fmla="*/ 587214 w 1605470"/>
              <a:gd name="connsiteY43" fmla="*/ 5451511 h 6858000"/>
              <a:gd name="connsiteX44" fmla="*/ 608019 w 1605470"/>
              <a:gd name="connsiteY44" fmla="*/ 5385461 h 6858000"/>
              <a:gd name="connsiteX45" fmla="*/ 622750 w 1605470"/>
              <a:gd name="connsiteY45" fmla="*/ 5363084 h 6858000"/>
              <a:gd name="connsiteX46" fmla="*/ 638731 w 1605470"/>
              <a:gd name="connsiteY46" fmla="*/ 5330009 h 6858000"/>
              <a:gd name="connsiteX47" fmla="*/ 672224 w 1605470"/>
              <a:gd name="connsiteY47" fmla="*/ 5273739 h 6858000"/>
              <a:gd name="connsiteX48" fmla="*/ 681823 w 1605470"/>
              <a:gd name="connsiteY48" fmla="*/ 5241779 h 6858000"/>
              <a:gd name="connsiteX49" fmla="*/ 693049 w 1605470"/>
              <a:gd name="connsiteY49" fmla="*/ 5225268 h 6858000"/>
              <a:gd name="connsiteX50" fmla="*/ 694069 w 1605470"/>
              <a:gd name="connsiteY50" fmla="*/ 5217684 h 6858000"/>
              <a:gd name="connsiteX51" fmla="*/ 701410 w 1605470"/>
              <a:gd name="connsiteY51" fmla="*/ 5193377 h 6858000"/>
              <a:gd name="connsiteX52" fmla="*/ 704713 w 1605470"/>
              <a:gd name="connsiteY52" fmla="*/ 5179288 h 6858000"/>
              <a:gd name="connsiteX53" fmla="*/ 705697 w 1605470"/>
              <a:gd name="connsiteY53" fmla="*/ 5173621 h 6858000"/>
              <a:gd name="connsiteX54" fmla="*/ 701331 w 1605470"/>
              <a:gd name="connsiteY54" fmla="*/ 5159961 h 6858000"/>
              <a:gd name="connsiteX55" fmla="*/ 708008 w 1605470"/>
              <a:gd name="connsiteY55" fmla="*/ 5144295 h 6858000"/>
              <a:gd name="connsiteX56" fmla="*/ 704941 w 1605470"/>
              <a:gd name="connsiteY56" fmla="*/ 5125185 h 6858000"/>
              <a:gd name="connsiteX57" fmla="*/ 711771 w 1605470"/>
              <a:gd name="connsiteY57" fmla="*/ 5121884 h 6858000"/>
              <a:gd name="connsiteX58" fmla="*/ 721092 w 1605470"/>
              <a:gd name="connsiteY58" fmla="*/ 5108383 h 6858000"/>
              <a:gd name="connsiteX59" fmla="*/ 717045 w 1605470"/>
              <a:gd name="connsiteY59" fmla="*/ 5094705 h 6858000"/>
              <a:gd name="connsiteX60" fmla="*/ 718807 w 1605470"/>
              <a:gd name="connsiteY60" fmla="*/ 5067850 h 6858000"/>
              <a:gd name="connsiteX61" fmla="*/ 721538 w 1605470"/>
              <a:gd name="connsiteY61" fmla="*/ 5060861 h 6858000"/>
              <a:gd name="connsiteX62" fmla="*/ 718242 w 1605470"/>
              <a:gd name="connsiteY62" fmla="*/ 5034192 h 6858000"/>
              <a:gd name="connsiteX63" fmla="*/ 719796 w 1605470"/>
              <a:gd name="connsiteY63" fmla="*/ 4993030 h 6858000"/>
              <a:gd name="connsiteX64" fmla="*/ 726705 w 1605470"/>
              <a:gd name="connsiteY64" fmla="*/ 4946844 h 6858000"/>
              <a:gd name="connsiteX65" fmla="*/ 722561 w 1605470"/>
              <a:gd name="connsiteY65" fmla="*/ 4932692 h 6858000"/>
              <a:gd name="connsiteX66" fmla="*/ 724935 w 1605470"/>
              <a:gd name="connsiteY66" fmla="*/ 4821504 h 6858000"/>
              <a:gd name="connsiteX67" fmla="*/ 732118 w 1605470"/>
              <a:gd name="connsiteY67" fmla="*/ 4801535 h 6858000"/>
              <a:gd name="connsiteX68" fmla="*/ 739787 w 1605470"/>
              <a:gd name="connsiteY68" fmla="*/ 4797794 h 6858000"/>
              <a:gd name="connsiteX69" fmla="*/ 741081 w 1605470"/>
              <a:gd name="connsiteY69" fmla="*/ 4784526 h 6858000"/>
              <a:gd name="connsiteX70" fmla="*/ 742865 w 1605470"/>
              <a:gd name="connsiteY70" fmla="*/ 4781211 h 6858000"/>
              <a:gd name="connsiteX71" fmla="*/ 751652 w 1605470"/>
              <a:gd name="connsiteY71" fmla="*/ 4761984 h 6858000"/>
              <a:gd name="connsiteX72" fmla="*/ 747700 w 1605470"/>
              <a:gd name="connsiteY72" fmla="*/ 4690749 h 6858000"/>
              <a:gd name="connsiteX73" fmla="*/ 743180 w 1605470"/>
              <a:gd name="connsiteY73" fmla="*/ 4613201 h 6858000"/>
              <a:gd name="connsiteX74" fmla="*/ 738263 w 1605470"/>
              <a:gd name="connsiteY74" fmla="*/ 4444346 h 6858000"/>
              <a:gd name="connsiteX75" fmla="*/ 756542 w 1605470"/>
              <a:gd name="connsiteY75" fmla="*/ 4350346 h 6858000"/>
              <a:gd name="connsiteX76" fmla="*/ 715481 w 1605470"/>
              <a:gd name="connsiteY76" fmla="*/ 4214165 h 6858000"/>
              <a:gd name="connsiteX77" fmla="*/ 719554 w 1605470"/>
              <a:gd name="connsiteY77" fmla="*/ 4090296 h 6858000"/>
              <a:gd name="connsiteX78" fmla="*/ 704810 w 1605470"/>
              <a:gd name="connsiteY78" fmla="*/ 4033999 h 6858000"/>
              <a:gd name="connsiteX79" fmla="*/ 705959 w 1605470"/>
              <a:gd name="connsiteY79" fmla="*/ 4031933 h 6858000"/>
              <a:gd name="connsiteX80" fmla="*/ 704535 w 1605470"/>
              <a:gd name="connsiteY80" fmla="*/ 4013953 h 6858000"/>
              <a:gd name="connsiteX81" fmla="*/ 700443 w 1605470"/>
              <a:gd name="connsiteY81" fmla="*/ 4010511 h 6858000"/>
              <a:gd name="connsiteX82" fmla="*/ 698282 w 1605470"/>
              <a:gd name="connsiteY82" fmla="*/ 3998331 h 6858000"/>
              <a:gd name="connsiteX83" fmla="*/ 690830 w 1605470"/>
              <a:gd name="connsiteY83" fmla="*/ 3974753 h 6858000"/>
              <a:gd name="connsiteX84" fmla="*/ 692428 w 1605470"/>
              <a:gd name="connsiteY84" fmla="*/ 3969950 h 6858000"/>
              <a:gd name="connsiteX85" fmla="*/ 685850 w 1605470"/>
              <a:gd name="connsiteY85" fmla="*/ 3933779 h 6858000"/>
              <a:gd name="connsiteX86" fmla="*/ 687181 w 1605470"/>
              <a:gd name="connsiteY86" fmla="*/ 3933093 h 6858000"/>
              <a:gd name="connsiteX87" fmla="*/ 691535 w 1605470"/>
              <a:gd name="connsiteY87" fmla="*/ 3922082 h 6858000"/>
              <a:gd name="connsiteX88" fmla="*/ 696613 w 1605470"/>
              <a:gd name="connsiteY88" fmla="*/ 3901461 h 6858000"/>
              <a:gd name="connsiteX89" fmla="*/ 719207 w 1605470"/>
              <a:gd name="connsiteY89" fmla="*/ 3813873 h 6858000"/>
              <a:gd name="connsiteX90" fmla="*/ 718632 w 1605470"/>
              <a:gd name="connsiteY90" fmla="*/ 3806161 h 6858000"/>
              <a:gd name="connsiteX91" fmla="*/ 718939 w 1605470"/>
              <a:gd name="connsiteY91" fmla="*/ 3805957 h 6858000"/>
              <a:gd name="connsiteX92" fmla="*/ 718966 w 1605470"/>
              <a:gd name="connsiteY92" fmla="*/ 3797724 h 6858000"/>
              <a:gd name="connsiteX93" fmla="*/ 717581 w 1605470"/>
              <a:gd name="connsiteY93" fmla="*/ 3792098 h 6858000"/>
              <a:gd name="connsiteX94" fmla="*/ 716465 w 1605470"/>
              <a:gd name="connsiteY94" fmla="*/ 3777135 h 6858000"/>
              <a:gd name="connsiteX95" fmla="*/ 718198 w 1605470"/>
              <a:gd name="connsiteY95" fmla="*/ 3771656 h 6858000"/>
              <a:gd name="connsiteX96" fmla="*/ 721941 w 1605470"/>
              <a:gd name="connsiteY96" fmla="*/ 3769007 h 6858000"/>
              <a:gd name="connsiteX97" fmla="*/ 721407 w 1605470"/>
              <a:gd name="connsiteY97" fmla="*/ 3767709 h 6858000"/>
              <a:gd name="connsiteX98" fmla="*/ 730103 w 1605470"/>
              <a:gd name="connsiteY98" fmla="*/ 3738082 h 6858000"/>
              <a:gd name="connsiteX99" fmla="*/ 737449 w 1605470"/>
              <a:gd name="connsiteY99" fmla="*/ 3673397 h 6858000"/>
              <a:gd name="connsiteX100" fmla="*/ 736745 w 1605470"/>
              <a:gd name="connsiteY100" fmla="*/ 3637109 h 6858000"/>
              <a:gd name="connsiteX101" fmla="*/ 740188 w 1605470"/>
              <a:gd name="connsiteY101" fmla="*/ 3536883 h 6858000"/>
              <a:gd name="connsiteX102" fmla="*/ 747726 w 1605470"/>
              <a:gd name="connsiteY102" fmla="*/ 3435652 h 6858000"/>
              <a:gd name="connsiteX103" fmla="*/ 774383 w 1605470"/>
              <a:gd name="connsiteY103" fmla="*/ 3381564 h 6858000"/>
              <a:gd name="connsiteX104" fmla="*/ 774870 w 1605470"/>
              <a:gd name="connsiteY104" fmla="*/ 3375761 h 6858000"/>
              <a:gd name="connsiteX105" fmla="*/ 770510 w 1605470"/>
              <a:gd name="connsiteY105" fmla="*/ 3361844 h 6858000"/>
              <a:gd name="connsiteX106" fmla="*/ 767933 w 1605470"/>
              <a:gd name="connsiteY106" fmla="*/ 3356929 h 6858000"/>
              <a:gd name="connsiteX107" fmla="*/ 766158 w 1605470"/>
              <a:gd name="connsiteY107" fmla="*/ 3349058 h 6858000"/>
              <a:gd name="connsiteX108" fmla="*/ 766414 w 1605470"/>
              <a:gd name="connsiteY108" fmla="*/ 3348763 h 6858000"/>
              <a:gd name="connsiteX109" fmla="*/ 764166 w 1605470"/>
              <a:gd name="connsiteY109" fmla="*/ 3341588 h 6858000"/>
              <a:gd name="connsiteX110" fmla="*/ 749397 w 1605470"/>
              <a:gd name="connsiteY110" fmla="*/ 3307769 h 6858000"/>
              <a:gd name="connsiteX111" fmla="*/ 766960 w 1605470"/>
              <a:gd name="connsiteY111" fmla="*/ 3250522 h 6858000"/>
              <a:gd name="connsiteX112" fmla="*/ 767385 w 1605470"/>
              <a:gd name="connsiteY112" fmla="*/ 3229163 h 6858000"/>
              <a:gd name="connsiteX113" fmla="*/ 769208 w 1605470"/>
              <a:gd name="connsiteY113" fmla="*/ 3217217 h 6858000"/>
              <a:gd name="connsiteX114" fmla="*/ 770350 w 1605470"/>
              <a:gd name="connsiteY114" fmla="*/ 3216125 h 6858000"/>
              <a:gd name="connsiteX115" fmla="*/ 756043 w 1605470"/>
              <a:gd name="connsiteY115" fmla="*/ 3183755 h 6858000"/>
              <a:gd name="connsiteX116" fmla="*/ 756544 w 1605470"/>
              <a:gd name="connsiteY116" fmla="*/ 3178642 h 6858000"/>
              <a:gd name="connsiteX117" fmla="*/ 744144 w 1605470"/>
              <a:gd name="connsiteY117" fmla="*/ 3158586 h 6858000"/>
              <a:gd name="connsiteX118" fmla="*/ 739378 w 1605470"/>
              <a:gd name="connsiteY118" fmla="*/ 3147669 h 6858000"/>
              <a:gd name="connsiteX119" fmla="*/ 734648 w 1605470"/>
              <a:gd name="connsiteY119" fmla="*/ 3145733 h 6858000"/>
              <a:gd name="connsiteX120" fmla="*/ 729329 w 1605470"/>
              <a:gd name="connsiteY120" fmla="*/ 3129034 h 6858000"/>
              <a:gd name="connsiteX121" fmla="*/ 729994 w 1605470"/>
              <a:gd name="connsiteY121" fmla="*/ 3126682 h 6858000"/>
              <a:gd name="connsiteX122" fmla="*/ 720862 w 1605470"/>
              <a:gd name="connsiteY122" fmla="*/ 3114519 h 6858000"/>
              <a:gd name="connsiteX123" fmla="*/ 707471 w 1605470"/>
              <a:gd name="connsiteY123" fmla="*/ 3106272 h 6858000"/>
              <a:gd name="connsiteX124" fmla="*/ 680201 w 1605470"/>
              <a:gd name="connsiteY124" fmla="*/ 2958185 h 6858000"/>
              <a:gd name="connsiteX125" fmla="*/ 622815 w 1605470"/>
              <a:gd name="connsiteY125" fmla="*/ 2762989 h 6858000"/>
              <a:gd name="connsiteX126" fmla="*/ 571733 w 1605470"/>
              <a:gd name="connsiteY126" fmla="*/ 2554718 h 6858000"/>
              <a:gd name="connsiteX127" fmla="*/ 551827 w 1605470"/>
              <a:gd name="connsiteY127" fmla="*/ 2485734 h 6858000"/>
              <a:gd name="connsiteX128" fmla="*/ 542550 w 1605470"/>
              <a:gd name="connsiteY128" fmla="*/ 2447068 h 6858000"/>
              <a:gd name="connsiteX129" fmla="*/ 529511 w 1605470"/>
              <a:gd name="connsiteY129" fmla="*/ 2425819 h 6858000"/>
              <a:gd name="connsiteX130" fmla="*/ 528878 w 1605470"/>
              <a:gd name="connsiteY130" fmla="*/ 2408971 h 6858000"/>
              <a:gd name="connsiteX131" fmla="*/ 535510 w 1605470"/>
              <a:gd name="connsiteY131" fmla="*/ 2402874 h 6858000"/>
              <a:gd name="connsiteX132" fmla="*/ 538122 w 1605470"/>
              <a:gd name="connsiteY132" fmla="*/ 2381443 h 6858000"/>
              <a:gd name="connsiteX133" fmla="*/ 514451 w 1605470"/>
              <a:gd name="connsiteY133" fmla="*/ 2261920 h 6858000"/>
              <a:gd name="connsiteX134" fmla="*/ 486968 w 1605470"/>
              <a:gd name="connsiteY134" fmla="*/ 2182937 h 6858000"/>
              <a:gd name="connsiteX135" fmla="*/ 488555 w 1605470"/>
              <a:gd name="connsiteY135" fmla="*/ 2155135 h 6858000"/>
              <a:gd name="connsiteX136" fmla="*/ 486013 w 1605470"/>
              <a:gd name="connsiteY136" fmla="*/ 2118008 h 6858000"/>
              <a:gd name="connsiteX137" fmla="*/ 487006 w 1605470"/>
              <a:gd name="connsiteY137" fmla="*/ 2050531 h 6858000"/>
              <a:gd name="connsiteX138" fmla="*/ 478812 w 1605470"/>
              <a:gd name="connsiteY138" fmla="*/ 1963269 h 6858000"/>
              <a:gd name="connsiteX139" fmla="*/ 442619 w 1605470"/>
              <a:gd name="connsiteY139" fmla="*/ 1910499 h 6858000"/>
              <a:gd name="connsiteX140" fmla="*/ 446785 w 1605470"/>
              <a:gd name="connsiteY140" fmla="*/ 1903212 h 6858000"/>
              <a:gd name="connsiteX141" fmla="*/ 436547 w 1605470"/>
              <a:gd name="connsiteY141" fmla="*/ 1861531 h 6858000"/>
              <a:gd name="connsiteX142" fmla="*/ 390346 w 1605470"/>
              <a:gd name="connsiteY142" fmla="*/ 1732919 h 6858000"/>
              <a:gd name="connsiteX143" fmla="*/ 362657 w 1605470"/>
              <a:gd name="connsiteY143" fmla="*/ 1663540 h 6858000"/>
              <a:gd name="connsiteX144" fmla="*/ 361783 w 1605470"/>
              <a:gd name="connsiteY144" fmla="*/ 1615777 h 6858000"/>
              <a:gd name="connsiteX145" fmla="*/ 342578 w 1605470"/>
              <a:gd name="connsiteY145" fmla="*/ 1563678 h 6858000"/>
              <a:gd name="connsiteX146" fmla="*/ 355658 w 1605470"/>
              <a:gd name="connsiteY146" fmla="*/ 1519474 h 6858000"/>
              <a:gd name="connsiteX147" fmla="*/ 348400 w 1605470"/>
              <a:gd name="connsiteY147" fmla="*/ 1477995 h 6858000"/>
              <a:gd name="connsiteX148" fmla="*/ 334485 w 1605470"/>
              <a:gd name="connsiteY148" fmla="*/ 1373769 h 6858000"/>
              <a:gd name="connsiteX149" fmla="*/ 342792 w 1605470"/>
              <a:gd name="connsiteY149" fmla="*/ 1307086 h 6858000"/>
              <a:gd name="connsiteX150" fmla="*/ 343980 w 1605470"/>
              <a:gd name="connsiteY150" fmla="*/ 1189033 h 6858000"/>
              <a:gd name="connsiteX151" fmla="*/ 348665 w 1605470"/>
              <a:gd name="connsiteY151" fmla="*/ 1168288 h 6858000"/>
              <a:gd name="connsiteX152" fmla="*/ 340947 w 1605470"/>
              <a:gd name="connsiteY152" fmla="*/ 1142577 h 6858000"/>
              <a:gd name="connsiteX153" fmla="*/ 330253 w 1605470"/>
              <a:gd name="connsiteY153" fmla="*/ 1088484 h 6858000"/>
              <a:gd name="connsiteX154" fmla="*/ 318989 w 1605470"/>
              <a:gd name="connsiteY154" fmla="*/ 1016103 h 6858000"/>
              <a:gd name="connsiteX155" fmla="*/ 320445 w 1605470"/>
              <a:gd name="connsiteY155" fmla="*/ 932283 h 6858000"/>
              <a:gd name="connsiteX156" fmla="*/ 322681 w 1605470"/>
              <a:gd name="connsiteY156" fmla="*/ 915925 h 6858000"/>
              <a:gd name="connsiteX157" fmla="*/ 315310 w 1605470"/>
              <a:gd name="connsiteY157" fmla="*/ 896999 h 6858000"/>
              <a:gd name="connsiteX158" fmla="*/ 284718 w 1605470"/>
              <a:gd name="connsiteY158" fmla="*/ 821517 h 6858000"/>
              <a:gd name="connsiteX159" fmla="*/ 263668 w 1605470"/>
              <a:gd name="connsiteY159" fmla="*/ 751353 h 6858000"/>
              <a:gd name="connsiteX160" fmla="*/ 263226 w 1605470"/>
              <a:gd name="connsiteY160" fmla="*/ 721230 h 6858000"/>
              <a:gd name="connsiteX161" fmla="*/ 248897 w 1605470"/>
              <a:gd name="connsiteY161" fmla="*/ 681659 h 6858000"/>
              <a:gd name="connsiteX162" fmla="*/ 234316 w 1605470"/>
              <a:gd name="connsiteY162" fmla="*/ 635218 h 6858000"/>
              <a:gd name="connsiteX163" fmla="*/ 239327 w 1605470"/>
              <a:gd name="connsiteY163" fmla="*/ 613763 h 6858000"/>
              <a:gd name="connsiteX164" fmla="*/ 225269 w 1605470"/>
              <a:gd name="connsiteY164" fmla="*/ 598582 h 6858000"/>
              <a:gd name="connsiteX165" fmla="*/ 224950 w 1605470"/>
              <a:gd name="connsiteY165" fmla="*/ 576846 h 6858000"/>
              <a:gd name="connsiteX166" fmla="*/ 204576 w 1605470"/>
              <a:gd name="connsiteY166" fmla="*/ 530055 h 6858000"/>
              <a:gd name="connsiteX167" fmla="*/ 219064 w 1605470"/>
              <a:gd name="connsiteY167" fmla="*/ 469651 h 6858000"/>
              <a:gd name="connsiteX168" fmla="*/ 195012 w 1605470"/>
              <a:gd name="connsiteY168" fmla="*/ 448559 h 6858000"/>
              <a:gd name="connsiteX169" fmla="*/ 201434 w 1605470"/>
              <a:gd name="connsiteY169" fmla="*/ 441529 h 6858000"/>
              <a:gd name="connsiteX170" fmla="*/ 200655 w 1605470"/>
              <a:gd name="connsiteY170" fmla="*/ 428927 h 6858000"/>
              <a:gd name="connsiteX171" fmla="*/ 190059 w 1605470"/>
              <a:gd name="connsiteY171" fmla="*/ 430161 h 6858000"/>
              <a:gd name="connsiteX172" fmla="*/ 167079 w 1605470"/>
              <a:gd name="connsiteY172" fmla="*/ 367211 h 6858000"/>
              <a:gd name="connsiteX173" fmla="*/ 124571 w 1605470"/>
              <a:gd name="connsiteY173" fmla="*/ 302178 h 6858000"/>
              <a:gd name="connsiteX174" fmla="*/ 103243 w 1605470"/>
              <a:gd name="connsiteY174" fmla="*/ 211375 h 6858000"/>
              <a:gd name="connsiteX175" fmla="*/ 94571 w 1605470"/>
              <a:gd name="connsiteY175" fmla="*/ 184179 h 6858000"/>
              <a:gd name="connsiteX176" fmla="*/ 13437 w 1605470"/>
              <a:gd name="connsiteY176" fmla="*/ 19287 h 6858000"/>
              <a:gd name="connsiteX177" fmla="*/ 0 w 1605470"/>
              <a:gd name="connsiteY17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59710 w 1605470"/>
              <a:gd name="connsiteY41" fmla="*/ 5564796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8807 w 1605470"/>
              <a:gd name="connsiteY58" fmla="*/ 5067850 h 6858000"/>
              <a:gd name="connsiteX59" fmla="*/ 721538 w 1605470"/>
              <a:gd name="connsiteY59" fmla="*/ 5060861 h 6858000"/>
              <a:gd name="connsiteX60" fmla="*/ 718242 w 1605470"/>
              <a:gd name="connsiteY60" fmla="*/ 5034192 h 6858000"/>
              <a:gd name="connsiteX61" fmla="*/ 719796 w 1605470"/>
              <a:gd name="connsiteY61" fmla="*/ 4993030 h 6858000"/>
              <a:gd name="connsiteX62" fmla="*/ 726705 w 1605470"/>
              <a:gd name="connsiteY62" fmla="*/ 4946844 h 6858000"/>
              <a:gd name="connsiteX63" fmla="*/ 722561 w 1605470"/>
              <a:gd name="connsiteY63" fmla="*/ 4932692 h 6858000"/>
              <a:gd name="connsiteX64" fmla="*/ 724935 w 1605470"/>
              <a:gd name="connsiteY64" fmla="*/ 4821504 h 6858000"/>
              <a:gd name="connsiteX65" fmla="*/ 732118 w 1605470"/>
              <a:gd name="connsiteY65" fmla="*/ 4801535 h 6858000"/>
              <a:gd name="connsiteX66" fmla="*/ 739787 w 1605470"/>
              <a:gd name="connsiteY66" fmla="*/ 4797794 h 6858000"/>
              <a:gd name="connsiteX67" fmla="*/ 741081 w 1605470"/>
              <a:gd name="connsiteY67" fmla="*/ 4784526 h 6858000"/>
              <a:gd name="connsiteX68" fmla="*/ 742865 w 1605470"/>
              <a:gd name="connsiteY68" fmla="*/ 4781211 h 6858000"/>
              <a:gd name="connsiteX69" fmla="*/ 751652 w 1605470"/>
              <a:gd name="connsiteY69" fmla="*/ 4761984 h 6858000"/>
              <a:gd name="connsiteX70" fmla="*/ 747700 w 1605470"/>
              <a:gd name="connsiteY70" fmla="*/ 4690749 h 6858000"/>
              <a:gd name="connsiteX71" fmla="*/ 743180 w 1605470"/>
              <a:gd name="connsiteY71" fmla="*/ 4584173 h 6858000"/>
              <a:gd name="connsiteX72" fmla="*/ 738263 w 1605470"/>
              <a:gd name="connsiteY72" fmla="*/ 4444346 h 6858000"/>
              <a:gd name="connsiteX73" fmla="*/ 756542 w 1605470"/>
              <a:gd name="connsiteY73" fmla="*/ 4350346 h 6858000"/>
              <a:gd name="connsiteX74" fmla="*/ 715481 w 1605470"/>
              <a:gd name="connsiteY74" fmla="*/ 4214165 h 6858000"/>
              <a:gd name="connsiteX75" fmla="*/ 719554 w 1605470"/>
              <a:gd name="connsiteY75" fmla="*/ 4090296 h 6858000"/>
              <a:gd name="connsiteX76" fmla="*/ 704810 w 1605470"/>
              <a:gd name="connsiteY76" fmla="*/ 4033999 h 6858000"/>
              <a:gd name="connsiteX77" fmla="*/ 705959 w 1605470"/>
              <a:gd name="connsiteY77" fmla="*/ 4031933 h 6858000"/>
              <a:gd name="connsiteX78" fmla="*/ 704535 w 1605470"/>
              <a:gd name="connsiteY78" fmla="*/ 4013953 h 6858000"/>
              <a:gd name="connsiteX79" fmla="*/ 700443 w 1605470"/>
              <a:gd name="connsiteY79" fmla="*/ 4010511 h 6858000"/>
              <a:gd name="connsiteX80" fmla="*/ 698282 w 1605470"/>
              <a:gd name="connsiteY80" fmla="*/ 3998331 h 6858000"/>
              <a:gd name="connsiteX81" fmla="*/ 690830 w 1605470"/>
              <a:gd name="connsiteY81" fmla="*/ 3974753 h 6858000"/>
              <a:gd name="connsiteX82" fmla="*/ 692428 w 1605470"/>
              <a:gd name="connsiteY82" fmla="*/ 3969950 h 6858000"/>
              <a:gd name="connsiteX83" fmla="*/ 685850 w 1605470"/>
              <a:gd name="connsiteY83" fmla="*/ 3933779 h 6858000"/>
              <a:gd name="connsiteX84" fmla="*/ 687181 w 1605470"/>
              <a:gd name="connsiteY84" fmla="*/ 3933093 h 6858000"/>
              <a:gd name="connsiteX85" fmla="*/ 691535 w 1605470"/>
              <a:gd name="connsiteY85" fmla="*/ 3922082 h 6858000"/>
              <a:gd name="connsiteX86" fmla="*/ 696613 w 1605470"/>
              <a:gd name="connsiteY86" fmla="*/ 3901461 h 6858000"/>
              <a:gd name="connsiteX87" fmla="*/ 719207 w 1605470"/>
              <a:gd name="connsiteY87" fmla="*/ 3813873 h 6858000"/>
              <a:gd name="connsiteX88" fmla="*/ 718632 w 1605470"/>
              <a:gd name="connsiteY88" fmla="*/ 3806161 h 6858000"/>
              <a:gd name="connsiteX89" fmla="*/ 718939 w 1605470"/>
              <a:gd name="connsiteY89" fmla="*/ 3805957 h 6858000"/>
              <a:gd name="connsiteX90" fmla="*/ 718966 w 1605470"/>
              <a:gd name="connsiteY90" fmla="*/ 3797724 h 6858000"/>
              <a:gd name="connsiteX91" fmla="*/ 717581 w 1605470"/>
              <a:gd name="connsiteY91" fmla="*/ 3792098 h 6858000"/>
              <a:gd name="connsiteX92" fmla="*/ 716465 w 1605470"/>
              <a:gd name="connsiteY92" fmla="*/ 3777135 h 6858000"/>
              <a:gd name="connsiteX93" fmla="*/ 718198 w 1605470"/>
              <a:gd name="connsiteY93" fmla="*/ 3771656 h 6858000"/>
              <a:gd name="connsiteX94" fmla="*/ 721941 w 1605470"/>
              <a:gd name="connsiteY94" fmla="*/ 3769007 h 6858000"/>
              <a:gd name="connsiteX95" fmla="*/ 721407 w 1605470"/>
              <a:gd name="connsiteY95" fmla="*/ 3767709 h 6858000"/>
              <a:gd name="connsiteX96" fmla="*/ 730103 w 1605470"/>
              <a:gd name="connsiteY96" fmla="*/ 3738082 h 6858000"/>
              <a:gd name="connsiteX97" fmla="*/ 737449 w 1605470"/>
              <a:gd name="connsiteY97" fmla="*/ 3673397 h 6858000"/>
              <a:gd name="connsiteX98" fmla="*/ 736745 w 1605470"/>
              <a:gd name="connsiteY98" fmla="*/ 3637109 h 6858000"/>
              <a:gd name="connsiteX99" fmla="*/ 740188 w 1605470"/>
              <a:gd name="connsiteY99" fmla="*/ 3536883 h 6858000"/>
              <a:gd name="connsiteX100" fmla="*/ 747726 w 1605470"/>
              <a:gd name="connsiteY100" fmla="*/ 3435652 h 6858000"/>
              <a:gd name="connsiteX101" fmla="*/ 774383 w 1605470"/>
              <a:gd name="connsiteY101" fmla="*/ 3381564 h 6858000"/>
              <a:gd name="connsiteX102" fmla="*/ 774870 w 1605470"/>
              <a:gd name="connsiteY102" fmla="*/ 3375761 h 6858000"/>
              <a:gd name="connsiteX103" fmla="*/ 770510 w 1605470"/>
              <a:gd name="connsiteY103" fmla="*/ 3361844 h 6858000"/>
              <a:gd name="connsiteX104" fmla="*/ 767933 w 1605470"/>
              <a:gd name="connsiteY104" fmla="*/ 3356929 h 6858000"/>
              <a:gd name="connsiteX105" fmla="*/ 766158 w 1605470"/>
              <a:gd name="connsiteY105" fmla="*/ 3349058 h 6858000"/>
              <a:gd name="connsiteX106" fmla="*/ 766414 w 1605470"/>
              <a:gd name="connsiteY106" fmla="*/ 3348763 h 6858000"/>
              <a:gd name="connsiteX107" fmla="*/ 764166 w 1605470"/>
              <a:gd name="connsiteY107" fmla="*/ 3341588 h 6858000"/>
              <a:gd name="connsiteX108" fmla="*/ 749397 w 1605470"/>
              <a:gd name="connsiteY108" fmla="*/ 3307769 h 6858000"/>
              <a:gd name="connsiteX109" fmla="*/ 766960 w 1605470"/>
              <a:gd name="connsiteY109" fmla="*/ 3250522 h 6858000"/>
              <a:gd name="connsiteX110" fmla="*/ 767385 w 1605470"/>
              <a:gd name="connsiteY110" fmla="*/ 3229163 h 6858000"/>
              <a:gd name="connsiteX111" fmla="*/ 769208 w 1605470"/>
              <a:gd name="connsiteY111" fmla="*/ 3217217 h 6858000"/>
              <a:gd name="connsiteX112" fmla="*/ 770350 w 1605470"/>
              <a:gd name="connsiteY112" fmla="*/ 3216125 h 6858000"/>
              <a:gd name="connsiteX113" fmla="*/ 756043 w 1605470"/>
              <a:gd name="connsiteY113" fmla="*/ 3183755 h 6858000"/>
              <a:gd name="connsiteX114" fmla="*/ 756544 w 1605470"/>
              <a:gd name="connsiteY114" fmla="*/ 3178642 h 6858000"/>
              <a:gd name="connsiteX115" fmla="*/ 744144 w 1605470"/>
              <a:gd name="connsiteY115" fmla="*/ 3158586 h 6858000"/>
              <a:gd name="connsiteX116" fmla="*/ 739378 w 1605470"/>
              <a:gd name="connsiteY116" fmla="*/ 3147669 h 6858000"/>
              <a:gd name="connsiteX117" fmla="*/ 734648 w 1605470"/>
              <a:gd name="connsiteY117" fmla="*/ 3145733 h 6858000"/>
              <a:gd name="connsiteX118" fmla="*/ 729329 w 1605470"/>
              <a:gd name="connsiteY118" fmla="*/ 3129034 h 6858000"/>
              <a:gd name="connsiteX119" fmla="*/ 729994 w 1605470"/>
              <a:gd name="connsiteY119" fmla="*/ 3126682 h 6858000"/>
              <a:gd name="connsiteX120" fmla="*/ 720862 w 1605470"/>
              <a:gd name="connsiteY120" fmla="*/ 3114519 h 6858000"/>
              <a:gd name="connsiteX121" fmla="*/ 707471 w 1605470"/>
              <a:gd name="connsiteY121" fmla="*/ 3106272 h 6858000"/>
              <a:gd name="connsiteX122" fmla="*/ 680201 w 1605470"/>
              <a:gd name="connsiteY122" fmla="*/ 2958185 h 6858000"/>
              <a:gd name="connsiteX123" fmla="*/ 622815 w 1605470"/>
              <a:gd name="connsiteY123" fmla="*/ 2762989 h 6858000"/>
              <a:gd name="connsiteX124" fmla="*/ 571733 w 1605470"/>
              <a:gd name="connsiteY124" fmla="*/ 2554718 h 6858000"/>
              <a:gd name="connsiteX125" fmla="*/ 551827 w 1605470"/>
              <a:gd name="connsiteY125" fmla="*/ 2485734 h 6858000"/>
              <a:gd name="connsiteX126" fmla="*/ 542550 w 1605470"/>
              <a:gd name="connsiteY126" fmla="*/ 2447068 h 6858000"/>
              <a:gd name="connsiteX127" fmla="*/ 529511 w 1605470"/>
              <a:gd name="connsiteY127" fmla="*/ 2425819 h 6858000"/>
              <a:gd name="connsiteX128" fmla="*/ 528878 w 1605470"/>
              <a:gd name="connsiteY128" fmla="*/ 2408971 h 6858000"/>
              <a:gd name="connsiteX129" fmla="*/ 535510 w 1605470"/>
              <a:gd name="connsiteY129" fmla="*/ 2402874 h 6858000"/>
              <a:gd name="connsiteX130" fmla="*/ 538122 w 1605470"/>
              <a:gd name="connsiteY130" fmla="*/ 2381443 h 6858000"/>
              <a:gd name="connsiteX131" fmla="*/ 514451 w 1605470"/>
              <a:gd name="connsiteY131" fmla="*/ 2261920 h 6858000"/>
              <a:gd name="connsiteX132" fmla="*/ 486968 w 1605470"/>
              <a:gd name="connsiteY132" fmla="*/ 2182937 h 6858000"/>
              <a:gd name="connsiteX133" fmla="*/ 488555 w 1605470"/>
              <a:gd name="connsiteY133" fmla="*/ 2155135 h 6858000"/>
              <a:gd name="connsiteX134" fmla="*/ 486013 w 1605470"/>
              <a:gd name="connsiteY134" fmla="*/ 2118008 h 6858000"/>
              <a:gd name="connsiteX135" fmla="*/ 487006 w 1605470"/>
              <a:gd name="connsiteY135" fmla="*/ 2050531 h 6858000"/>
              <a:gd name="connsiteX136" fmla="*/ 478812 w 1605470"/>
              <a:gd name="connsiteY136" fmla="*/ 1963269 h 6858000"/>
              <a:gd name="connsiteX137" fmla="*/ 442619 w 1605470"/>
              <a:gd name="connsiteY137" fmla="*/ 1910499 h 6858000"/>
              <a:gd name="connsiteX138" fmla="*/ 446785 w 1605470"/>
              <a:gd name="connsiteY138" fmla="*/ 1903212 h 6858000"/>
              <a:gd name="connsiteX139" fmla="*/ 436547 w 1605470"/>
              <a:gd name="connsiteY139" fmla="*/ 1861531 h 6858000"/>
              <a:gd name="connsiteX140" fmla="*/ 390346 w 1605470"/>
              <a:gd name="connsiteY140" fmla="*/ 1732919 h 6858000"/>
              <a:gd name="connsiteX141" fmla="*/ 362657 w 1605470"/>
              <a:gd name="connsiteY141" fmla="*/ 1663540 h 6858000"/>
              <a:gd name="connsiteX142" fmla="*/ 361783 w 1605470"/>
              <a:gd name="connsiteY142" fmla="*/ 1615777 h 6858000"/>
              <a:gd name="connsiteX143" fmla="*/ 342578 w 1605470"/>
              <a:gd name="connsiteY143" fmla="*/ 1563678 h 6858000"/>
              <a:gd name="connsiteX144" fmla="*/ 355658 w 1605470"/>
              <a:gd name="connsiteY144" fmla="*/ 1519474 h 6858000"/>
              <a:gd name="connsiteX145" fmla="*/ 348400 w 1605470"/>
              <a:gd name="connsiteY145" fmla="*/ 1477995 h 6858000"/>
              <a:gd name="connsiteX146" fmla="*/ 334485 w 1605470"/>
              <a:gd name="connsiteY146" fmla="*/ 1373769 h 6858000"/>
              <a:gd name="connsiteX147" fmla="*/ 342792 w 1605470"/>
              <a:gd name="connsiteY147" fmla="*/ 1307086 h 6858000"/>
              <a:gd name="connsiteX148" fmla="*/ 343980 w 1605470"/>
              <a:gd name="connsiteY148" fmla="*/ 1189033 h 6858000"/>
              <a:gd name="connsiteX149" fmla="*/ 348665 w 1605470"/>
              <a:gd name="connsiteY149" fmla="*/ 1168288 h 6858000"/>
              <a:gd name="connsiteX150" fmla="*/ 340947 w 1605470"/>
              <a:gd name="connsiteY150" fmla="*/ 1142577 h 6858000"/>
              <a:gd name="connsiteX151" fmla="*/ 330253 w 1605470"/>
              <a:gd name="connsiteY151" fmla="*/ 1088484 h 6858000"/>
              <a:gd name="connsiteX152" fmla="*/ 318989 w 1605470"/>
              <a:gd name="connsiteY152" fmla="*/ 1016103 h 6858000"/>
              <a:gd name="connsiteX153" fmla="*/ 320445 w 1605470"/>
              <a:gd name="connsiteY153" fmla="*/ 932283 h 6858000"/>
              <a:gd name="connsiteX154" fmla="*/ 322681 w 1605470"/>
              <a:gd name="connsiteY154" fmla="*/ 915925 h 6858000"/>
              <a:gd name="connsiteX155" fmla="*/ 315310 w 1605470"/>
              <a:gd name="connsiteY155" fmla="*/ 896999 h 6858000"/>
              <a:gd name="connsiteX156" fmla="*/ 284718 w 1605470"/>
              <a:gd name="connsiteY156" fmla="*/ 821517 h 6858000"/>
              <a:gd name="connsiteX157" fmla="*/ 263668 w 1605470"/>
              <a:gd name="connsiteY157" fmla="*/ 751353 h 6858000"/>
              <a:gd name="connsiteX158" fmla="*/ 263226 w 1605470"/>
              <a:gd name="connsiteY158" fmla="*/ 721230 h 6858000"/>
              <a:gd name="connsiteX159" fmla="*/ 248897 w 1605470"/>
              <a:gd name="connsiteY159" fmla="*/ 681659 h 6858000"/>
              <a:gd name="connsiteX160" fmla="*/ 234316 w 1605470"/>
              <a:gd name="connsiteY160" fmla="*/ 635218 h 6858000"/>
              <a:gd name="connsiteX161" fmla="*/ 239327 w 1605470"/>
              <a:gd name="connsiteY161" fmla="*/ 613763 h 6858000"/>
              <a:gd name="connsiteX162" fmla="*/ 225269 w 1605470"/>
              <a:gd name="connsiteY162" fmla="*/ 598582 h 6858000"/>
              <a:gd name="connsiteX163" fmla="*/ 224950 w 1605470"/>
              <a:gd name="connsiteY163" fmla="*/ 576846 h 6858000"/>
              <a:gd name="connsiteX164" fmla="*/ 204576 w 1605470"/>
              <a:gd name="connsiteY164" fmla="*/ 530055 h 6858000"/>
              <a:gd name="connsiteX165" fmla="*/ 219064 w 1605470"/>
              <a:gd name="connsiteY165" fmla="*/ 469651 h 6858000"/>
              <a:gd name="connsiteX166" fmla="*/ 195012 w 1605470"/>
              <a:gd name="connsiteY166" fmla="*/ 448559 h 6858000"/>
              <a:gd name="connsiteX167" fmla="*/ 201434 w 1605470"/>
              <a:gd name="connsiteY167" fmla="*/ 441529 h 6858000"/>
              <a:gd name="connsiteX168" fmla="*/ 200655 w 1605470"/>
              <a:gd name="connsiteY168" fmla="*/ 428927 h 6858000"/>
              <a:gd name="connsiteX169" fmla="*/ 190059 w 1605470"/>
              <a:gd name="connsiteY169" fmla="*/ 430161 h 6858000"/>
              <a:gd name="connsiteX170" fmla="*/ 167079 w 1605470"/>
              <a:gd name="connsiteY170" fmla="*/ 367211 h 6858000"/>
              <a:gd name="connsiteX171" fmla="*/ 124571 w 1605470"/>
              <a:gd name="connsiteY171" fmla="*/ 302178 h 6858000"/>
              <a:gd name="connsiteX172" fmla="*/ 103243 w 1605470"/>
              <a:gd name="connsiteY172" fmla="*/ 211375 h 6858000"/>
              <a:gd name="connsiteX173" fmla="*/ 94571 w 1605470"/>
              <a:gd name="connsiteY173" fmla="*/ 184179 h 6858000"/>
              <a:gd name="connsiteX174" fmla="*/ 13437 w 1605470"/>
              <a:gd name="connsiteY174" fmla="*/ 19287 h 6858000"/>
              <a:gd name="connsiteX175" fmla="*/ 0 w 1605470"/>
              <a:gd name="connsiteY17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18807 w 1605470"/>
              <a:gd name="connsiteY57" fmla="*/ 5067850 h 6858000"/>
              <a:gd name="connsiteX58" fmla="*/ 721538 w 1605470"/>
              <a:gd name="connsiteY58" fmla="*/ 5060861 h 6858000"/>
              <a:gd name="connsiteX59" fmla="*/ 718242 w 1605470"/>
              <a:gd name="connsiteY59" fmla="*/ 5034192 h 6858000"/>
              <a:gd name="connsiteX60" fmla="*/ 719796 w 1605470"/>
              <a:gd name="connsiteY60" fmla="*/ 4993030 h 6858000"/>
              <a:gd name="connsiteX61" fmla="*/ 726705 w 1605470"/>
              <a:gd name="connsiteY61" fmla="*/ 4946844 h 6858000"/>
              <a:gd name="connsiteX62" fmla="*/ 722561 w 1605470"/>
              <a:gd name="connsiteY62" fmla="*/ 4932692 h 6858000"/>
              <a:gd name="connsiteX63" fmla="*/ 724935 w 1605470"/>
              <a:gd name="connsiteY63" fmla="*/ 4821504 h 6858000"/>
              <a:gd name="connsiteX64" fmla="*/ 732118 w 1605470"/>
              <a:gd name="connsiteY64" fmla="*/ 4801535 h 6858000"/>
              <a:gd name="connsiteX65" fmla="*/ 739787 w 1605470"/>
              <a:gd name="connsiteY65" fmla="*/ 4797794 h 6858000"/>
              <a:gd name="connsiteX66" fmla="*/ 741081 w 1605470"/>
              <a:gd name="connsiteY66" fmla="*/ 4784526 h 6858000"/>
              <a:gd name="connsiteX67" fmla="*/ 742865 w 1605470"/>
              <a:gd name="connsiteY67" fmla="*/ 4781211 h 6858000"/>
              <a:gd name="connsiteX68" fmla="*/ 751652 w 1605470"/>
              <a:gd name="connsiteY68" fmla="*/ 4761984 h 6858000"/>
              <a:gd name="connsiteX69" fmla="*/ 747700 w 1605470"/>
              <a:gd name="connsiteY69" fmla="*/ 4690749 h 6858000"/>
              <a:gd name="connsiteX70" fmla="*/ 743180 w 1605470"/>
              <a:gd name="connsiteY70" fmla="*/ 4584173 h 6858000"/>
              <a:gd name="connsiteX71" fmla="*/ 738263 w 1605470"/>
              <a:gd name="connsiteY71" fmla="*/ 4444346 h 6858000"/>
              <a:gd name="connsiteX72" fmla="*/ 756542 w 1605470"/>
              <a:gd name="connsiteY72" fmla="*/ 4350346 h 6858000"/>
              <a:gd name="connsiteX73" fmla="*/ 715481 w 1605470"/>
              <a:gd name="connsiteY73" fmla="*/ 4214165 h 6858000"/>
              <a:gd name="connsiteX74" fmla="*/ 719554 w 1605470"/>
              <a:gd name="connsiteY74" fmla="*/ 4090296 h 6858000"/>
              <a:gd name="connsiteX75" fmla="*/ 704810 w 1605470"/>
              <a:gd name="connsiteY75" fmla="*/ 4033999 h 6858000"/>
              <a:gd name="connsiteX76" fmla="*/ 705959 w 1605470"/>
              <a:gd name="connsiteY76" fmla="*/ 4031933 h 6858000"/>
              <a:gd name="connsiteX77" fmla="*/ 704535 w 1605470"/>
              <a:gd name="connsiteY77" fmla="*/ 4013953 h 6858000"/>
              <a:gd name="connsiteX78" fmla="*/ 700443 w 1605470"/>
              <a:gd name="connsiteY78" fmla="*/ 4010511 h 6858000"/>
              <a:gd name="connsiteX79" fmla="*/ 698282 w 1605470"/>
              <a:gd name="connsiteY79" fmla="*/ 3998331 h 6858000"/>
              <a:gd name="connsiteX80" fmla="*/ 690830 w 1605470"/>
              <a:gd name="connsiteY80" fmla="*/ 3974753 h 6858000"/>
              <a:gd name="connsiteX81" fmla="*/ 692428 w 1605470"/>
              <a:gd name="connsiteY81" fmla="*/ 3969950 h 6858000"/>
              <a:gd name="connsiteX82" fmla="*/ 685850 w 1605470"/>
              <a:gd name="connsiteY82" fmla="*/ 3933779 h 6858000"/>
              <a:gd name="connsiteX83" fmla="*/ 687181 w 1605470"/>
              <a:gd name="connsiteY83" fmla="*/ 3933093 h 6858000"/>
              <a:gd name="connsiteX84" fmla="*/ 691535 w 1605470"/>
              <a:gd name="connsiteY84" fmla="*/ 3922082 h 6858000"/>
              <a:gd name="connsiteX85" fmla="*/ 696613 w 1605470"/>
              <a:gd name="connsiteY85" fmla="*/ 3901461 h 6858000"/>
              <a:gd name="connsiteX86" fmla="*/ 719207 w 1605470"/>
              <a:gd name="connsiteY86" fmla="*/ 3813873 h 6858000"/>
              <a:gd name="connsiteX87" fmla="*/ 718632 w 1605470"/>
              <a:gd name="connsiteY87" fmla="*/ 3806161 h 6858000"/>
              <a:gd name="connsiteX88" fmla="*/ 718939 w 1605470"/>
              <a:gd name="connsiteY88" fmla="*/ 3805957 h 6858000"/>
              <a:gd name="connsiteX89" fmla="*/ 718966 w 1605470"/>
              <a:gd name="connsiteY89" fmla="*/ 3797724 h 6858000"/>
              <a:gd name="connsiteX90" fmla="*/ 717581 w 1605470"/>
              <a:gd name="connsiteY90" fmla="*/ 3792098 h 6858000"/>
              <a:gd name="connsiteX91" fmla="*/ 716465 w 1605470"/>
              <a:gd name="connsiteY91" fmla="*/ 3777135 h 6858000"/>
              <a:gd name="connsiteX92" fmla="*/ 718198 w 1605470"/>
              <a:gd name="connsiteY92" fmla="*/ 3771656 h 6858000"/>
              <a:gd name="connsiteX93" fmla="*/ 721941 w 1605470"/>
              <a:gd name="connsiteY93" fmla="*/ 3769007 h 6858000"/>
              <a:gd name="connsiteX94" fmla="*/ 721407 w 1605470"/>
              <a:gd name="connsiteY94" fmla="*/ 3767709 h 6858000"/>
              <a:gd name="connsiteX95" fmla="*/ 730103 w 1605470"/>
              <a:gd name="connsiteY95" fmla="*/ 3738082 h 6858000"/>
              <a:gd name="connsiteX96" fmla="*/ 737449 w 1605470"/>
              <a:gd name="connsiteY96" fmla="*/ 3673397 h 6858000"/>
              <a:gd name="connsiteX97" fmla="*/ 736745 w 1605470"/>
              <a:gd name="connsiteY97" fmla="*/ 3637109 h 6858000"/>
              <a:gd name="connsiteX98" fmla="*/ 740188 w 1605470"/>
              <a:gd name="connsiteY98" fmla="*/ 3536883 h 6858000"/>
              <a:gd name="connsiteX99" fmla="*/ 747726 w 1605470"/>
              <a:gd name="connsiteY99" fmla="*/ 3435652 h 6858000"/>
              <a:gd name="connsiteX100" fmla="*/ 774383 w 1605470"/>
              <a:gd name="connsiteY100" fmla="*/ 3381564 h 6858000"/>
              <a:gd name="connsiteX101" fmla="*/ 774870 w 1605470"/>
              <a:gd name="connsiteY101" fmla="*/ 3375761 h 6858000"/>
              <a:gd name="connsiteX102" fmla="*/ 770510 w 1605470"/>
              <a:gd name="connsiteY102" fmla="*/ 3361844 h 6858000"/>
              <a:gd name="connsiteX103" fmla="*/ 767933 w 1605470"/>
              <a:gd name="connsiteY103" fmla="*/ 3356929 h 6858000"/>
              <a:gd name="connsiteX104" fmla="*/ 766158 w 1605470"/>
              <a:gd name="connsiteY104" fmla="*/ 3349058 h 6858000"/>
              <a:gd name="connsiteX105" fmla="*/ 766414 w 1605470"/>
              <a:gd name="connsiteY105" fmla="*/ 3348763 h 6858000"/>
              <a:gd name="connsiteX106" fmla="*/ 764166 w 1605470"/>
              <a:gd name="connsiteY106" fmla="*/ 3341588 h 6858000"/>
              <a:gd name="connsiteX107" fmla="*/ 749397 w 1605470"/>
              <a:gd name="connsiteY107" fmla="*/ 3307769 h 6858000"/>
              <a:gd name="connsiteX108" fmla="*/ 766960 w 1605470"/>
              <a:gd name="connsiteY108" fmla="*/ 3250522 h 6858000"/>
              <a:gd name="connsiteX109" fmla="*/ 767385 w 1605470"/>
              <a:gd name="connsiteY109" fmla="*/ 3229163 h 6858000"/>
              <a:gd name="connsiteX110" fmla="*/ 769208 w 1605470"/>
              <a:gd name="connsiteY110" fmla="*/ 3217217 h 6858000"/>
              <a:gd name="connsiteX111" fmla="*/ 770350 w 1605470"/>
              <a:gd name="connsiteY111" fmla="*/ 3216125 h 6858000"/>
              <a:gd name="connsiteX112" fmla="*/ 756043 w 1605470"/>
              <a:gd name="connsiteY112" fmla="*/ 3183755 h 6858000"/>
              <a:gd name="connsiteX113" fmla="*/ 756544 w 1605470"/>
              <a:gd name="connsiteY113" fmla="*/ 3178642 h 6858000"/>
              <a:gd name="connsiteX114" fmla="*/ 744144 w 1605470"/>
              <a:gd name="connsiteY114" fmla="*/ 3158586 h 6858000"/>
              <a:gd name="connsiteX115" fmla="*/ 739378 w 1605470"/>
              <a:gd name="connsiteY115" fmla="*/ 3147669 h 6858000"/>
              <a:gd name="connsiteX116" fmla="*/ 734648 w 1605470"/>
              <a:gd name="connsiteY116" fmla="*/ 3145733 h 6858000"/>
              <a:gd name="connsiteX117" fmla="*/ 729329 w 1605470"/>
              <a:gd name="connsiteY117" fmla="*/ 3129034 h 6858000"/>
              <a:gd name="connsiteX118" fmla="*/ 729994 w 1605470"/>
              <a:gd name="connsiteY118" fmla="*/ 3126682 h 6858000"/>
              <a:gd name="connsiteX119" fmla="*/ 720862 w 1605470"/>
              <a:gd name="connsiteY119" fmla="*/ 3114519 h 6858000"/>
              <a:gd name="connsiteX120" fmla="*/ 707471 w 1605470"/>
              <a:gd name="connsiteY120" fmla="*/ 3106272 h 6858000"/>
              <a:gd name="connsiteX121" fmla="*/ 680201 w 1605470"/>
              <a:gd name="connsiteY121" fmla="*/ 2958185 h 6858000"/>
              <a:gd name="connsiteX122" fmla="*/ 622815 w 1605470"/>
              <a:gd name="connsiteY122" fmla="*/ 2762989 h 6858000"/>
              <a:gd name="connsiteX123" fmla="*/ 571733 w 1605470"/>
              <a:gd name="connsiteY123" fmla="*/ 2554718 h 6858000"/>
              <a:gd name="connsiteX124" fmla="*/ 551827 w 1605470"/>
              <a:gd name="connsiteY124" fmla="*/ 2485734 h 6858000"/>
              <a:gd name="connsiteX125" fmla="*/ 542550 w 1605470"/>
              <a:gd name="connsiteY125" fmla="*/ 2447068 h 6858000"/>
              <a:gd name="connsiteX126" fmla="*/ 529511 w 1605470"/>
              <a:gd name="connsiteY126" fmla="*/ 2425819 h 6858000"/>
              <a:gd name="connsiteX127" fmla="*/ 528878 w 1605470"/>
              <a:gd name="connsiteY127" fmla="*/ 2408971 h 6858000"/>
              <a:gd name="connsiteX128" fmla="*/ 535510 w 1605470"/>
              <a:gd name="connsiteY128" fmla="*/ 2402874 h 6858000"/>
              <a:gd name="connsiteX129" fmla="*/ 538122 w 1605470"/>
              <a:gd name="connsiteY129" fmla="*/ 2381443 h 6858000"/>
              <a:gd name="connsiteX130" fmla="*/ 514451 w 1605470"/>
              <a:gd name="connsiteY130" fmla="*/ 2261920 h 6858000"/>
              <a:gd name="connsiteX131" fmla="*/ 486968 w 1605470"/>
              <a:gd name="connsiteY131" fmla="*/ 2182937 h 6858000"/>
              <a:gd name="connsiteX132" fmla="*/ 488555 w 1605470"/>
              <a:gd name="connsiteY132" fmla="*/ 2155135 h 6858000"/>
              <a:gd name="connsiteX133" fmla="*/ 486013 w 1605470"/>
              <a:gd name="connsiteY133" fmla="*/ 2118008 h 6858000"/>
              <a:gd name="connsiteX134" fmla="*/ 487006 w 1605470"/>
              <a:gd name="connsiteY134" fmla="*/ 2050531 h 6858000"/>
              <a:gd name="connsiteX135" fmla="*/ 478812 w 1605470"/>
              <a:gd name="connsiteY135" fmla="*/ 1963269 h 6858000"/>
              <a:gd name="connsiteX136" fmla="*/ 442619 w 1605470"/>
              <a:gd name="connsiteY136" fmla="*/ 1910499 h 6858000"/>
              <a:gd name="connsiteX137" fmla="*/ 446785 w 1605470"/>
              <a:gd name="connsiteY137" fmla="*/ 1903212 h 6858000"/>
              <a:gd name="connsiteX138" fmla="*/ 436547 w 1605470"/>
              <a:gd name="connsiteY138" fmla="*/ 1861531 h 6858000"/>
              <a:gd name="connsiteX139" fmla="*/ 390346 w 1605470"/>
              <a:gd name="connsiteY139" fmla="*/ 1732919 h 6858000"/>
              <a:gd name="connsiteX140" fmla="*/ 362657 w 1605470"/>
              <a:gd name="connsiteY140" fmla="*/ 1663540 h 6858000"/>
              <a:gd name="connsiteX141" fmla="*/ 361783 w 1605470"/>
              <a:gd name="connsiteY141" fmla="*/ 1615777 h 6858000"/>
              <a:gd name="connsiteX142" fmla="*/ 342578 w 1605470"/>
              <a:gd name="connsiteY142" fmla="*/ 1563678 h 6858000"/>
              <a:gd name="connsiteX143" fmla="*/ 355658 w 1605470"/>
              <a:gd name="connsiteY143" fmla="*/ 1519474 h 6858000"/>
              <a:gd name="connsiteX144" fmla="*/ 348400 w 1605470"/>
              <a:gd name="connsiteY144" fmla="*/ 1477995 h 6858000"/>
              <a:gd name="connsiteX145" fmla="*/ 334485 w 1605470"/>
              <a:gd name="connsiteY145" fmla="*/ 1373769 h 6858000"/>
              <a:gd name="connsiteX146" fmla="*/ 342792 w 1605470"/>
              <a:gd name="connsiteY146" fmla="*/ 1307086 h 6858000"/>
              <a:gd name="connsiteX147" fmla="*/ 343980 w 1605470"/>
              <a:gd name="connsiteY147" fmla="*/ 1189033 h 6858000"/>
              <a:gd name="connsiteX148" fmla="*/ 348665 w 1605470"/>
              <a:gd name="connsiteY148" fmla="*/ 1168288 h 6858000"/>
              <a:gd name="connsiteX149" fmla="*/ 340947 w 1605470"/>
              <a:gd name="connsiteY149" fmla="*/ 1142577 h 6858000"/>
              <a:gd name="connsiteX150" fmla="*/ 330253 w 1605470"/>
              <a:gd name="connsiteY150" fmla="*/ 1088484 h 6858000"/>
              <a:gd name="connsiteX151" fmla="*/ 318989 w 1605470"/>
              <a:gd name="connsiteY151" fmla="*/ 1016103 h 6858000"/>
              <a:gd name="connsiteX152" fmla="*/ 320445 w 1605470"/>
              <a:gd name="connsiteY152" fmla="*/ 932283 h 6858000"/>
              <a:gd name="connsiteX153" fmla="*/ 322681 w 1605470"/>
              <a:gd name="connsiteY153" fmla="*/ 915925 h 6858000"/>
              <a:gd name="connsiteX154" fmla="*/ 315310 w 1605470"/>
              <a:gd name="connsiteY154" fmla="*/ 896999 h 6858000"/>
              <a:gd name="connsiteX155" fmla="*/ 284718 w 1605470"/>
              <a:gd name="connsiteY155" fmla="*/ 821517 h 6858000"/>
              <a:gd name="connsiteX156" fmla="*/ 263668 w 1605470"/>
              <a:gd name="connsiteY156" fmla="*/ 751353 h 6858000"/>
              <a:gd name="connsiteX157" fmla="*/ 263226 w 1605470"/>
              <a:gd name="connsiteY157" fmla="*/ 721230 h 6858000"/>
              <a:gd name="connsiteX158" fmla="*/ 248897 w 1605470"/>
              <a:gd name="connsiteY158" fmla="*/ 681659 h 6858000"/>
              <a:gd name="connsiteX159" fmla="*/ 234316 w 1605470"/>
              <a:gd name="connsiteY159" fmla="*/ 635218 h 6858000"/>
              <a:gd name="connsiteX160" fmla="*/ 239327 w 1605470"/>
              <a:gd name="connsiteY160" fmla="*/ 613763 h 6858000"/>
              <a:gd name="connsiteX161" fmla="*/ 225269 w 1605470"/>
              <a:gd name="connsiteY161" fmla="*/ 598582 h 6858000"/>
              <a:gd name="connsiteX162" fmla="*/ 224950 w 1605470"/>
              <a:gd name="connsiteY162" fmla="*/ 576846 h 6858000"/>
              <a:gd name="connsiteX163" fmla="*/ 204576 w 1605470"/>
              <a:gd name="connsiteY163" fmla="*/ 530055 h 6858000"/>
              <a:gd name="connsiteX164" fmla="*/ 219064 w 1605470"/>
              <a:gd name="connsiteY164" fmla="*/ 469651 h 6858000"/>
              <a:gd name="connsiteX165" fmla="*/ 195012 w 1605470"/>
              <a:gd name="connsiteY165" fmla="*/ 448559 h 6858000"/>
              <a:gd name="connsiteX166" fmla="*/ 201434 w 1605470"/>
              <a:gd name="connsiteY166" fmla="*/ 441529 h 6858000"/>
              <a:gd name="connsiteX167" fmla="*/ 200655 w 1605470"/>
              <a:gd name="connsiteY167" fmla="*/ 428927 h 6858000"/>
              <a:gd name="connsiteX168" fmla="*/ 190059 w 1605470"/>
              <a:gd name="connsiteY168" fmla="*/ 430161 h 6858000"/>
              <a:gd name="connsiteX169" fmla="*/ 167079 w 1605470"/>
              <a:gd name="connsiteY169" fmla="*/ 367211 h 6858000"/>
              <a:gd name="connsiteX170" fmla="*/ 124571 w 1605470"/>
              <a:gd name="connsiteY170" fmla="*/ 302178 h 6858000"/>
              <a:gd name="connsiteX171" fmla="*/ 103243 w 1605470"/>
              <a:gd name="connsiteY171" fmla="*/ 211375 h 6858000"/>
              <a:gd name="connsiteX172" fmla="*/ 94571 w 1605470"/>
              <a:gd name="connsiteY172" fmla="*/ 184179 h 6858000"/>
              <a:gd name="connsiteX173" fmla="*/ 13437 w 1605470"/>
              <a:gd name="connsiteY173" fmla="*/ 19287 h 6858000"/>
              <a:gd name="connsiteX174" fmla="*/ 0 w 1605470"/>
              <a:gd name="connsiteY17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87214 w 1605470"/>
              <a:gd name="connsiteY41" fmla="*/ 5451511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63084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91557 w 1605470"/>
              <a:gd name="connsiteY40" fmla="*/ 5476393 h 6858000"/>
              <a:gd name="connsiteX41" fmla="*/ 622750 w 1605470"/>
              <a:gd name="connsiteY41" fmla="*/ 5396260 h 6858000"/>
              <a:gd name="connsiteX42" fmla="*/ 638731 w 1605470"/>
              <a:gd name="connsiteY42" fmla="*/ 5330009 h 6858000"/>
              <a:gd name="connsiteX43" fmla="*/ 672224 w 1605470"/>
              <a:gd name="connsiteY43" fmla="*/ 5273739 h 6858000"/>
              <a:gd name="connsiteX44" fmla="*/ 681823 w 1605470"/>
              <a:gd name="connsiteY44" fmla="*/ 5241779 h 6858000"/>
              <a:gd name="connsiteX45" fmla="*/ 693049 w 1605470"/>
              <a:gd name="connsiteY45" fmla="*/ 5225268 h 6858000"/>
              <a:gd name="connsiteX46" fmla="*/ 694069 w 1605470"/>
              <a:gd name="connsiteY46" fmla="*/ 5217684 h 6858000"/>
              <a:gd name="connsiteX47" fmla="*/ 701410 w 1605470"/>
              <a:gd name="connsiteY47" fmla="*/ 5193377 h 6858000"/>
              <a:gd name="connsiteX48" fmla="*/ 704713 w 1605470"/>
              <a:gd name="connsiteY48" fmla="*/ 5179288 h 6858000"/>
              <a:gd name="connsiteX49" fmla="*/ 705697 w 1605470"/>
              <a:gd name="connsiteY49" fmla="*/ 5173621 h 6858000"/>
              <a:gd name="connsiteX50" fmla="*/ 701331 w 1605470"/>
              <a:gd name="connsiteY50" fmla="*/ 5159961 h 6858000"/>
              <a:gd name="connsiteX51" fmla="*/ 708008 w 1605470"/>
              <a:gd name="connsiteY51" fmla="*/ 5144295 h 6858000"/>
              <a:gd name="connsiteX52" fmla="*/ 704941 w 1605470"/>
              <a:gd name="connsiteY52" fmla="*/ 5125185 h 6858000"/>
              <a:gd name="connsiteX53" fmla="*/ 711771 w 1605470"/>
              <a:gd name="connsiteY53" fmla="*/ 5121884 h 6858000"/>
              <a:gd name="connsiteX54" fmla="*/ 718807 w 1605470"/>
              <a:gd name="connsiteY54" fmla="*/ 5067850 h 6858000"/>
              <a:gd name="connsiteX55" fmla="*/ 721538 w 1605470"/>
              <a:gd name="connsiteY55" fmla="*/ 5060861 h 6858000"/>
              <a:gd name="connsiteX56" fmla="*/ 718242 w 1605470"/>
              <a:gd name="connsiteY56" fmla="*/ 5034192 h 6858000"/>
              <a:gd name="connsiteX57" fmla="*/ 719796 w 1605470"/>
              <a:gd name="connsiteY57" fmla="*/ 4993030 h 6858000"/>
              <a:gd name="connsiteX58" fmla="*/ 726705 w 1605470"/>
              <a:gd name="connsiteY58" fmla="*/ 4946844 h 6858000"/>
              <a:gd name="connsiteX59" fmla="*/ 722561 w 1605470"/>
              <a:gd name="connsiteY59" fmla="*/ 4932692 h 6858000"/>
              <a:gd name="connsiteX60" fmla="*/ 737964 w 1605470"/>
              <a:gd name="connsiteY60" fmla="*/ 4858827 h 6858000"/>
              <a:gd name="connsiteX61" fmla="*/ 732118 w 1605470"/>
              <a:gd name="connsiteY61" fmla="*/ 4801535 h 6858000"/>
              <a:gd name="connsiteX62" fmla="*/ 739787 w 1605470"/>
              <a:gd name="connsiteY62" fmla="*/ 4797794 h 6858000"/>
              <a:gd name="connsiteX63" fmla="*/ 741081 w 1605470"/>
              <a:gd name="connsiteY63" fmla="*/ 4784526 h 6858000"/>
              <a:gd name="connsiteX64" fmla="*/ 742865 w 1605470"/>
              <a:gd name="connsiteY64" fmla="*/ 4781211 h 6858000"/>
              <a:gd name="connsiteX65" fmla="*/ 751652 w 1605470"/>
              <a:gd name="connsiteY65" fmla="*/ 4761984 h 6858000"/>
              <a:gd name="connsiteX66" fmla="*/ 747700 w 1605470"/>
              <a:gd name="connsiteY66" fmla="*/ 4690749 h 6858000"/>
              <a:gd name="connsiteX67" fmla="*/ 743180 w 1605470"/>
              <a:gd name="connsiteY67" fmla="*/ 4584173 h 6858000"/>
              <a:gd name="connsiteX68" fmla="*/ 738263 w 1605470"/>
              <a:gd name="connsiteY68" fmla="*/ 4444346 h 6858000"/>
              <a:gd name="connsiteX69" fmla="*/ 734828 w 1605470"/>
              <a:gd name="connsiteY69" fmla="*/ 4375228 h 6858000"/>
              <a:gd name="connsiteX70" fmla="*/ 715481 w 1605470"/>
              <a:gd name="connsiteY70" fmla="*/ 4214165 h 6858000"/>
              <a:gd name="connsiteX71" fmla="*/ 719554 w 1605470"/>
              <a:gd name="connsiteY71" fmla="*/ 4090296 h 6858000"/>
              <a:gd name="connsiteX72" fmla="*/ 704810 w 1605470"/>
              <a:gd name="connsiteY72" fmla="*/ 4033999 h 6858000"/>
              <a:gd name="connsiteX73" fmla="*/ 705959 w 1605470"/>
              <a:gd name="connsiteY73" fmla="*/ 4031933 h 6858000"/>
              <a:gd name="connsiteX74" fmla="*/ 704535 w 1605470"/>
              <a:gd name="connsiteY74" fmla="*/ 4013953 h 6858000"/>
              <a:gd name="connsiteX75" fmla="*/ 700443 w 1605470"/>
              <a:gd name="connsiteY75" fmla="*/ 4010511 h 6858000"/>
              <a:gd name="connsiteX76" fmla="*/ 698282 w 1605470"/>
              <a:gd name="connsiteY76" fmla="*/ 3998331 h 6858000"/>
              <a:gd name="connsiteX77" fmla="*/ 690830 w 1605470"/>
              <a:gd name="connsiteY77" fmla="*/ 3974753 h 6858000"/>
              <a:gd name="connsiteX78" fmla="*/ 692428 w 1605470"/>
              <a:gd name="connsiteY78" fmla="*/ 3969950 h 6858000"/>
              <a:gd name="connsiteX79" fmla="*/ 685850 w 1605470"/>
              <a:gd name="connsiteY79" fmla="*/ 3933779 h 6858000"/>
              <a:gd name="connsiteX80" fmla="*/ 687181 w 1605470"/>
              <a:gd name="connsiteY80" fmla="*/ 3933093 h 6858000"/>
              <a:gd name="connsiteX81" fmla="*/ 691535 w 1605470"/>
              <a:gd name="connsiteY81" fmla="*/ 3922082 h 6858000"/>
              <a:gd name="connsiteX82" fmla="*/ 696613 w 1605470"/>
              <a:gd name="connsiteY82" fmla="*/ 3901461 h 6858000"/>
              <a:gd name="connsiteX83" fmla="*/ 719207 w 1605470"/>
              <a:gd name="connsiteY83" fmla="*/ 3813873 h 6858000"/>
              <a:gd name="connsiteX84" fmla="*/ 718632 w 1605470"/>
              <a:gd name="connsiteY84" fmla="*/ 3806161 h 6858000"/>
              <a:gd name="connsiteX85" fmla="*/ 718939 w 1605470"/>
              <a:gd name="connsiteY85" fmla="*/ 3805957 h 6858000"/>
              <a:gd name="connsiteX86" fmla="*/ 718966 w 1605470"/>
              <a:gd name="connsiteY86" fmla="*/ 3797724 h 6858000"/>
              <a:gd name="connsiteX87" fmla="*/ 717581 w 1605470"/>
              <a:gd name="connsiteY87" fmla="*/ 3792098 h 6858000"/>
              <a:gd name="connsiteX88" fmla="*/ 716465 w 1605470"/>
              <a:gd name="connsiteY88" fmla="*/ 3777135 h 6858000"/>
              <a:gd name="connsiteX89" fmla="*/ 718198 w 1605470"/>
              <a:gd name="connsiteY89" fmla="*/ 3771656 h 6858000"/>
              <a:gd name="connsiteX90" fmla="*/ 721941 w 1605470"/>
              <a:gd name="connsiteY90" fmla="*/ 3769007 h 6858000"/>
              <a:gd name="connsiteX91" fmla="*/ 721407 w 1605470"/>
              <a:gd name="connsiteY91" fmla="*/ 3767709 h 6858000"/>
              <a:gd name="connsiteX92" fmla="*/ 730103 w 1605470"/>
              <a:gd name="connsiteY92" fmla="*/ 3738082 h 6858000"/>
              <a:gd name="connsiteX93" fmla="*/ 737449 w 1605470"/>
              <a:gd name="connsiteY93" fmla="*/ 3673397 h 6858000"/>
              <a:gd name="connsiteX94" fmla="*/ 736745 w 1605470"/>
              <a:gd name="connsiteY94" fmla="*/ 3637109 h 6858000"/>
              <a:gd name="connsiteX95" fmla="*/ 740188 w 1605470"/>
              <a:gd name="connsiteY95" fmla="*/ 3536883 h 6858000"/>
              <a:gd name="connsiteX96" fmla="*/ 747726 w 1605470"/>
              <a:gd name="connsiteY96" fmla="*/ 3435652 h 6858000"/>
              <a:gd name="connsiteX97" fmla="*/ 774383 w 1605470"/>
              <a:gd name="connsiteY97" fmla="*/ 3381564 h 6858000"/>
              <a:gd name="connsiteX98" fmla="*/ 774870 w 1605470"/>
              <a:gd name="connsiteY98" fmla="*/ 3375761 h 6858000"/>
              <a:gd name="connsiteX99" fmla="*/ 770510 w 1605470"/>
              <a:gd name="connsiteY99" fmla="*/ 3361844 h 6858000"/>
              <a:gd name="connsiteX100" fmla="*/ 767933 w 1605470"/>
              <a:gd name="connsiteY100" fmla="*/ 3356929 h 6858000"/>
              <a:gd name="connsiteX101" fmla="*/ 766158 w 1605470"/>
              <a:gd name="connsiteY101" fmla="*/ 3349058 h 6858000"/>
              <a:gd name="connsiteX102" fmla="*/ 766414 w 1605470"/>
              <a:gd name="connsiteY102" fmla="*/ 3348763 h 6858000"/>
              <a:gd name="connsiteX103" fmla="*/ 764166 w 1605470"/>
              <a:gd name="connsiteY103" fmla="*/ 3341588 h 6858000"/>
              <a:gd name="connsiteX104" fmla="*/ 749397 w 1605470"/>
              <a:gd name="connsiteY104" fmla="*/ 3307769 h 6858000"/>
              <a:gd name="connsiteX105" fmla="*/ 766960 w 1605470"/>
              <a:gd name="connsiteY105" fmla="*/ 3250522 h 6858000"/>
              <a:gd name="connsiteX106" fmla="*/ 767385 w 1605470"/>
              <a:gd name="connsiteY106" fmla="*/ 3229163 h 6858000"/>
              <a:gd name="connsiteX107" fmla="*/ 769208 w 1605470"/>
              <a:gd name="connsiteY107" fmla="*/ 3217217 h 6858000"/>
              <a:gd name="connsiteX108" fmla="*/ 770350 w 1605470"/>
              <a:gd name="connsiteY108" fmla="*/ 3216125 h 6858000"/>
              <a:gd name="connsiteX109" fmla="*/ 756043 w 1605470"/>
              <a:gd name="connsiteY109" fmla="*/ 3183755 h 6858000"/>
              <a:gd name="connsiteX110" fmla="*/ 756544 w 1605470"/>
              <a:gd name="connsiteY110" fmla="*/ 3178642 h 6858000"/>
              <a:gd name="connsiteX111" fmla="*/ 744144 w 1605470"/>
              <a:gd name="connsiteY111" fmla="*/ 3158586 h 6858000"/>
              <a:gd name="connsiteX112" fmla="*/ 739378 w 1605470"/>
              <a:gd name="connsiteY112" fmla="*/ 3147669 h 6858000"/>
              <a:gd name="connsiteX113" fmla="*/ 734648 w 1605470"/>
              <a:gd name="connsiteY113" fmla="*/ 3145733 h 6858000"/>
              <a:gd name="connsiteX114" fmla="*/ 729329 w 1605470"/>
              <a:gd name="connsiteY114" fmla="*/ 3129034 h 6858000"/>
              <a:gd name="connsiteX115" fmla="*/ 729994 w 1605470"/>
              <a:gd name="connsiteY115" fmla="*/ 3126682 h 6858000"/>
              <a:gd name="connsiteX116" fmla="*/ 720862 w 1605470"/>
              <a:gd name="connsiteY116" fmla="*/ 3114519 h 6858000"/>
              <a:gd name="connsiteX117" fmla="*/ 707471 w 1605470"/>
              <a:gd name="connsiteY117" fmla="*/ 3106272 h 6858000"/>
              <a:gd name="connsiteX118" fmla="*/ 680201 w 1605470"/>
              <a:gd name="connsiteY118" fmla="*/ 2958185 h 6858000"/>
              <a:gd name="connsiteX119" fmla="*/ 622815 w 1605470"/>
              <a:gd name="connsiteY119" fmla="*/ 2762989 h 6858000"/>
              <a:gd name="connsiteX120" fmla="*/ 571733 w 1605470"/>
              <a:gd name="connsiteY120" fmla="*/ 2554718 h 6858000"/>
              <a:gd name="connsiteX121" fmla="*/ 551827 w 1605470"/>
              <a:gd name="connsiteY121" fmla="*/ 2485734 h 6858000"/>
              <a:gd name="connsiteX122" fmla="*/ 542550 w 1605470"/>
              <a:gd name="connsiteY122" fmla="*/ 2447068 h 6858000"/>
              <a:gd name="connsiteX123" fmla="*/ 529511 w 1605470"/>
              <a:gd name="connsiteY123" fmla="*/ 2425819 h 6858000"/>
              <a:gd name="connsiteX124" fmla="*/ 528878 w 1605470"/>
              <a:gd name="connsiteY124" fmla="*/ 2408971 h 6858000"/>
              <a:gd name="connsiteX125" fmla="*/ 535510 w 1605470"/>
              <a:gd name="connsiteY125" fmla="*/ 2402874 h 6858000"/>
              <a:gd name="connsiteX126" fmla="*/ 538122 w 1605470"/>
              <a:gd name="connsiteY126" fmla="*/ 2381443 h 6858000"/>
              <a:gd name="connsiteX127" fmla="*/ 514451 w 1605470"/>
              <a:gd name="connsiteY127" fmla="*/ 2261920 h 6858000"/>
              <a:gd name="connsiteX128" fmla="*/ 504338 w 1605470"/>
              <a:gd name="connsiteY128" fmla="*/ 2195378 h 6858000"/>
              <a:gd name="connsiteX129" fmla="*/ 488555 w 1605470"/>
              <a:gd name="connsiteY129" fmla="*/ 2155135 h 6858000"/>
              <a:gd name="connsiteX130" fmla="*/ 486013 w 1605470"/>
              <a:gd name="connsiteY130" fmla="*/ 2118008 h 6858000"/>
              <a:gd name="connsiteX131" fmla="*/ 487006 w 1605470"/>
              <a:gd name="connsiteY131" fmla="*/ 2050531 h 6858000"/>
              <a:gd name="connsiteX132" fmla="*/ 478812 w 1605470"/>
              <a:gd name="connsiteY132" fmla="*/ 1963269 h 6858000"/>
              <a:gd name="connsiteX133" fmla="*/ 459990 w 1605470"/>
              <a:gd name="connsiteY133" fmla="*/ 1906352 h 6858000"/>
              <a:gd name="connsiteX134" fmla="*/ 436547 w 1605470"/>
              <a:gd name="connsiteY134" fmla="*/ 1861531 h 6858000"/>
              <a:gd name="connsiteX135" fmla="*/ 390346 w 1605470"/>
              <a:gd name="connsiteY135" fmla="*/ 1732919 h 6858000"/>
              <a:gd name="connsiteX136" fmla="*/ 362657 w 1605470"/>
              <a:gd name="connsiteY136" fmla="*/ 1663540 h 6858000"/>
              <a:gd name="connsiteX137" fmla="*/ 361783 w 1605470"/>
              <a:gd name="connsiteY137" fmla="*/ 1615777 h 6858000"/>
              <a:gd name="connsiteX138" fmla="*/ 342578 w 1605470"/>
              <a:gd name="connsiteY138" fmla="*/ 1563678 h 6858000"/>
              <a:gd name="connsiteX139" fmla="*/ 355658 w 1605470"/>
              <a:gd name="connsiteY139" fmla="*/ 1519474 h 6858000"/>
              <a:gd name="connsiteX140" fmla="*/ 348400 w 1605470"/>
              <a:gd name="connsiteY140" fmla="*/ 1477995 h 6858000"/>
              <a:gd name="connsiteX141" fmla="*/ 334485 w 1605470"/>
              <a:gd name="connsiteY141" fmla="*/ 1373769 h 6858000"/>
              <a:gd name="connsiteX142" fmla="*/ 342792 w 1605470"/>
              <a:gd name="connsiteY142" fmla="*/ 1307086 h 6858000"/>
              <a:gd name="connsiteX143" fmla="*/ 343980 w 1605470"/>
              <a:gd name="connsiteY143" fmla="*/ 1189033 h 6858000"/>
              <a:gd name="connsiteX144" fmla="*/ 348665 w 1605470"/>
              <a:gd name="connsiteY144" fmla="*/ 1168288 h 6858000"/>
              <a:gd name="connsiteX145" fmla="*/ 340947 w 1605470"/>
              <a:gd name="connsiteY145" fmla="*/ 1142577 h 6858000"/>
              <a:gd name="connsiteX146" fmla="*/ 330253 w 1605470"/>
              <a:gd name="connsiteY146" fmla="*/ 1088484 h 6858000"/>
              <a:gd name="connsiteX147" fmla="*/ 318989 w 1605470"/>
              <a:gd name="connsiteY147" fmla="*/ 1016103 h 6858000"/>
              <a:gd name="connsiteX148" fmla="*/ 320445 w 1605470"/>
              <a:gd name="connsiteY148" fmla="*/ 932283 h 6858000"/>
              <a:gd name="connsiteX149" fmla="*/ 322681 w 1605470"/>
              <a:gd name="connsiteY149" fmla="*/ 915925 h 6858000"/>
              <a:gd name="connsiteX150" fmla="*/ 315310 w 1605470"/>
              <a:gd name="connsiteY150" fmla="*/ 896999 h 6858000"/>
              <a:gd name="connsiteX151" fmla="*/ 284718 w 1605470"/>
              <a:gd name="connsiteY151" fmla="*/ 821517 h 6858000"/>
              <a:gd name="connsiteX152" fmla="*/ 263668 w 1605470"/>
              <a:gd name="connsiteY152" fmla="*/ 751353 h 6858000"/>
              <a:gd name="connsiteX153" fmla="*/ 263226 w 1605470"/>
              <a:gd name="connsiteY153" fmla="*/ 721230 h 6858000"/>
              <a:gd name="connsiteX154" fmla="*/ 248897 w 1605470"/>
              <a:gd name="connsiteY154" fmla="*/ 681659 h 6858000"/>
              <a:gd name="connsiteX155" fmla="*/ 234316 w 1605470"/>
              <a:gd name="connsiteY155" fmla="*/ 635218 h 6858000"/>
              <a:gd name="connsiteX156" fmla="*/ 239327 w 1605470"/>
              <a:gd name="connsiteY156" fmla="*/ 613763 h 6858000"/>
              <a:gd name="connsiteX157" fmla="*/ 225269 w 1605470"/>
              <a:gd name="connsiteY157" fmla="*/ 598582 h 6858000"/>
              <a:gd name="connsiteX158" fmla="*/ 224950 w 1605470"/>
              <a:gd name="connsiteY158" fmla="*/ 576846 h 6858000"/>
              <a:gd name="connsiteX159" fmla="*/ 204576 w 1605470"/>
              <a:gd name="connsiteY159" fmla="*/ 530055 h 6858000"/>
              <a:gd name="connsiteX160" fmla="*/ 219064 w 1605470"/>
              <a:gd name="connsiteY160" fmla="*/ 469651 h 6858000"/>
              <a:gd name="connsiteX161" fmla="*/ 195012 w 1605470"/>
              <a:gd name="connsiteY161" fmla="*/ 448559 h 6858000"/>
              <a:gd name="connsiteX162" fmla="*/ 201434 w 1605470"/>
              <a:gd name="connsiteY162" fmla="*/ 441529 h 6858000"/>
              <a:gd name="connsiteX163" fmla="*/ 200655 w 1605470"/>
              <a:gd name="connsiteY163" fmla="*/ 428927 h 6858000"/>
              <a:gd name="connsiteX164" fmla="*/ 190059 w 1605470"/>
              <a:gd name="connsiteY164" fmla="*/ 430161 h 6858000"/>
              <a:gd name="connsiteX165" fmla="*/ 167079 w 1605470"/>
              <a:gd name="connsiteY165" fmla="*/ 367211 h 6858000"/>
              <a:gd name="connsiteX166" fmla="*/ 124571 w 1605470"/>
              <a:gd name="connsiteY166" fmla="*/ 302178 h 6858000"/>
              <a:gd name="connsiteX167" fmla="*/ 103243 w 1605470"/>
              <a:gd name="connsiteY167" fmla="*/ 211375 h 6858000"/>
              <a:gd name="connsiteX168" fmla="*/ 94571 w 1605470"/>
              <a:gd name="connsiteY168" fmla="*/ 184179 h 6858000"/>
              <a:gd name="connsiteX169" fmla="*/ 13437 w 1605470"/>
              <a:gd name="connsiteY169" fmla="*/ 19287 h 6858000"/>
              <a:gd name="connsiteX170" fmla="*/ 0 w 1605470"/>
              <a:gd name="connsiteY17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7933 w 1605470"/>
              <a:gd name="connsiteY98" fmla="*/ 3356929 h 6858000"/>
              <a:gd name="connsiteX99" fmla="*/ 766158 w 1605470"/>
              <a:gd name="connsiteY99" fmla="*/ 3349058 h 6858000"/>
              <a:gd name="connsiteX100" fmla="*/ 766414 w 1605470"/>
              <a:gd name="connsiteY100" fmla="*/ 3348763 h 6858000"/>
              <a:gd name="connsiteX101" fmla="*/ 764166 w 1605470"/>
              <a:gd name="connsiteY101" fmla="*/ 3341588 h 6858000"/>
              <a:gd name="connsiteX102" fmla="*/ 749397 w 1605470"/>
              <a:gd name="connsiteY102" fmla="*/ 3307769 h 6858000"/>
              <a:gd name="connsiteX103" fmla="*/ 766960 w 1605470"/>
              <a:gd name="connsiteY103" fmla="*/ 3250522 h 6858000"/>
              <a:gd name="connsiteX104" fmla="*/ 767385 w 1605470"/>
              <a:gd name="connsiteY104" fmla="*/ 3229163 h 6858000"/>
              <a:gd name="connsiteX105" fmla="*/ 769208 w 1605470"/>
              <a:gd name="connsiteY105" fmla="*/ 3217217 h 6858000"/>
              <a:gd name="connsiteX106" fmla="*/ 770350 w 1605470"/>
              <a:gd name="connsiteY106" fmla="*/ 3216125 h 6858000"/>
              <a:gd name="connsiteX107" fmla="*/ 756043 w 1605470"/>
              <a:gd name="connsiteY107" fmla="*/ 3183755 h 6858000"/>
              <a:gd name="connsiteX108" fmla="*/ 756544 w 1605470"/>
              <a:gd name="connsiteY108" fmla="*/ 3178642 h 6858000"/>
              <a:gd name="connsiteX109" fmla="*/ 744144 w 1605470"/>
              <a:gd name="connsiteY109" fmla="*/ 3158586 h 6858000"/>
              <a:gd name="connsiteX110" fmla="*/ 739378 w 1605470"/>
              <a:gd name="connsiteY110" fmla="*/ 3147669 h 6858000"/>
              <a:gd name="connsiteX111" fmla="*/ 734648 w 1605470"/>
              <a:gd name="connsiteY111" fmla="*/ 3145733 h 6858000"/>
              <a:gd name="connsiteX112" fmla="*/ 729329 w 1605470"/>
              <a:gd name="connsiteY112" fmla="*/ 3129034 h 6858000"/>
              <a:gd name="connsiteX113" fmla="*/ 729994 w 1605470"/>
              <a:gd name="connsiteY113" fmla="*/ 3126682 h 6858000"/>
              <a:gd name="connsiteX114" fmla="*/ 720862 w 1605470"/>
              <a:gd name="connsiteY114" fmla="*/ 3114519 h 6858000"/>
              <a:gd name="connsiteX115" fmla="*/ 707471 w 1605470"/>
              <a:gd name="connsiteY115" fmla="*/ 3106272 h 6858000"/>
              <a:gd name="connsiteX116" fmla="*/ 680201 w 1605470"/>
              <a:gd name="connsiteY116" fmla="*/ 2958185 h 6858000"/>
              <a:gd name="connsiteX117" fmla="*/ 622815 w 1605470"/>
              <a:gd name="connsiteY117" fmla="*/ 2762989 h 6858000"/>
              <a:gd name="connsiteX118" fmla="*/ 571733 w 1605470"/>
              <a:gd name="connsiteY118" fmla="*/ 2554718 h 6858000"/>
              <a:gd name="connsiteX119" fmla="*/ 551827 w 1605470"/>
              <a:gd name="connsiteY119" fmla="*/ 2485734 h 6858000"/>
              <a:gd name="connsiteX120" fmla="*/ 542550 w 1605470"/>
              <a:gd name="connsiteY120" fmla="*/ 2447068 h 6858000"/>
              <a:gd name="connsiteX121" fmla="*/ 529511 w 1605470"/>
              <a:gd name="connsiteY121" fmla="*/ 2425819 h 6858000"/>
              <a:gd name="connsiteX122" fmla="*/ 528878 w 1605470"/>
              <a:gd name="connsiteY122" fmla="*/ 2408971 h 6858000"/>
              <a:gd name="connsiteX123" fmla="*/ 535510 w 1605470"/>
              <a:gd name="connsiteY123" fmla="*/ 2402874 h 6858000"/>
              <a:gd name="connsiteX124" fmla="*/ 538122 w 1605470"/>
              <a:gd name="connsiteY124" fmla="*/ 2381443 h 6858000"/>
              <a:gd name="connsiteX125" fmla="*/ 514451 w 1605470"/>
              <a:gd name="connsiteY125" fmla="*/ 2261920 h 6858000"/>
              <a:gd name="connsiteX126" fmla="*/ 504338 w 1605470"/>
              <a:gd name="connsiteY126" fmla="*/ 2195378 h 6858000"/>
              <a:gd name="connsiteX127" fmla="*/ 488555 w 1605470"/>
              <a:gd name="connsiteY127" fmla="*/ 2155135 h 6858000"/>
              <a:gd name="connsiteX128" fmla="*/ 486013 w 1605470"/>
              <a:gd name="connsiteY128" fmla="*/ 2118008 h 6858000"/>
              <a:gd name="connsiteX129" fmla="*/ 487006 w 1605470"/>
              <a:gd name="connsiteY129" fmla="*/ 2050531 h 6858000"/>
              <a:gd name="connsiteX130" fmla="*/ 478812 w 1605470"/>
              <a:gd name="connsiteY130" fmla="*/ 1963269 h 6858000"/>
              <a:gd name="connsiteX131" fmla="*/ 459990 w 1605470"/>
              <a:gd name="connsiteY131" fmla="*/ 1906352 h 6858000"/>
              <a:gd name="connsiteX132" fmla="*/ 436547 w 1605470"/>
              <a:gd name="connsiteY132" fmla="*/ 1861531 h 6858000"/>
              <a:gd name="connsiteX133" fmla="*/ 390346 w 1605470"/>
              <a:gd name="connsiteY133" fmla="*/ 1732919 h 6858000"/>
              <a:gd name="connsiteX134" fmla="*/ 362657 w 1605470"/>
              <a:gd name="connsiteY134" fmla="*/ 1663540 h 6858000"/>
              <a:gd name="connsiteX135" fmla="*/ 361783 w 1605470"/>
              <a:gd name="connsiteY135" fmla="*/ 1615777 h 6858000"/>
              <a:gd name="connsiteX136" fmla="*/ 342578 w 1605470"/>
              <a:gd name="connsiteY136" fmla="*/ 1563678 h 6858000"/>
              <a:gd name="connsiteX137" fmla="*/ 355658 w 1605470"/>
              <a:gd name="connsiteY137" fmla="*/ 1519474 h 6858000"/>
              <a:gd name="connsiteX138" fmla="*/ 348400 w 1605470"/>
              <a:gd name="connsiteY138" fmla="*/ 1477995 h 6858000"/>
              <a:gd name="connsiteX139" fmla="*/ 334485 w 1605470"/>
              <a:gd name="connsiteY139" fmla="*/ 1373769 h 6858000"/>
              <a:gd name="connsiteX140" fmla="*/ 342792 w 1605470"/>
              <a:gd name="connsiteY140" fmla="*/ 1307086 h 6858000"/>
              <a:gd name="connsiteX141" fmla="*/ 343980 w 1605470"/>
              <a:gd name="connsiteY141" fmla="*/ 1189033 h 6858000"/>
              <a:gd name="connsiteX142" fmla="*/ 348665 w 1605470"/>
              <a:gd name="connsiteY142" fmla="*/ 1168288 h 6858000"/>
              <a:gd name="connsiteX143" fmla="*/ 340947 w 1605470"/>
              <a:gd name="connsiteY143" fmla="*/ 1142577 h 6858000"/>
              <a:gd name="connsiteX144" fmla="*/ 330253 w 1605470"/>
              <a:gd name="connsiteY144" fmla="*/ 1088484 h 6858000"/>
              <a:gd name="connsiteX145" fmla="*/ 318989 w 1605470"/>
              <a:gd name="connsiteY145" fmla="*/ 1016103 h 6858000"/>
              <a:gd name="connsiteX146" fmla="*/ 320445 w 1605470"/>
              <a:gd name="connsiteY146" fmla="*/ 932283 h 6858000"/>
              <a:gd name="connsiteX147" fmla="*/ 322681 w 1605470"/>
              <a:gd name="connsiteY147" fmla="*/ 915925 h 6858000"/>
              <a:gd name="connsiteX148" fmla="*/ 315310 w 1605470"/>
              <a:gd name="connsiteY148" fmla="*/ 896999 h 6858000"/>
              <a:gd name="connsiteX149" fmla="*/ 284718 w 1605470"/>
              <a:gd name="connsiteY149" fmla="*/ 821517 h 6858000"/>
              <a:gd name="connsiteX150" fmla="*/ 263668 w 1605470"/>
              <a:gd name="connsiteY150" fmla="*/ 751353 h 6858000"/>
              <a:gd name="connsiteX151" fmla="*/ 263226 w 1605470"/>
              <a:gd name="connsiteY151" fmla="*/ 721230 h 6858000"/>
              <a:gd name="connsiteX152" fmla="*/ 248897 w 1605470"/>
              <a:gd name="connsiteY152" fmla="*/ 681659 h 6858000"/>
              <a:gd name="connsiteX153" fmla="*/ 234316 w 1605470"/>
              <a:gd name="connsiteY153" fmla="*/ 635218 h 6858000"/>
              <a:gd name="connsiteX154" fmla="*/ 239327 w 1605470"/>
              <a:gd name="connsiteY154" fmla="*/ 613763 h 6858000"/>
              <a:gd name="connsiteX155" fmla="*/ 225269 w 1605470"/>
              <a:gd name="connsiteY155" fmla="*/ 598582 h 6858000"/>
              <a:gd name="connsiteX156" fmla="*/ 224950 w 1605470"/>
              <a:gd name="connsiteY156" fmla="*/ 576846 h 6858000"/>
              <a:gd name="connsiteX157" fmla="*/ 204576 w 1605470"/>
              <a:gd name="connsiteY157" fmla="*/ 530055 h 6858000"/>
              <a:gd name="connsiteX158" fmla="*/ 219064 w 1605470"/>
              <a:gd name="connsiteY158" fmla="*/ 469651 h 6858000"/>
              <a:gd name="connsiteX159" fmla="*/ 195012 w 1605470"/>
              <a:gd name="connsiteY159" fmla="*/ 448559 h 6858000"/>
              <a:gd name="connsiteX160" fmla="*/ 201434 w 1605470"/>
              <a:gd name="connsiteY160" fmla="*/ 441529 h 6858000"/>
              <a:gd name="connsiteX161" fmla="*/ 200655 w 1605470"/>
              <a:gd name="connsiteY161" fmla="*/ 428927 h 6858000"/>
              <a:gd name="connsiteX162" fmla="*/ 190059 w 1605470"/>
              <a:gd name="connsiteY162" fmla="*/ 430161 h 6858000"/>
              <a:gd name="connsiteX163" fmla="*/ 167079 w 1605470"/>
              <a:gd name="connsiteY163" fmla="*/ 367211 h 6858000"/>
              <a:gd name="connsiteX164" fmla="*/ 124571 w 1605470"/>
              <a:gd name="connsiteY164" fmla="*/ 302178 h 6858000"/>
              <a:gd name="connsiteX165" fmla="*/ 103243 w 1605470"/>
              <a:gd name="connsiteY165" fmla="*/ 211375 h 6858000"/>
              <a:gd name="connsiteX166" fmla="*/ 94571 w 1605470"/>
              <a:gd name="connsiteY166" fmla="*/ 184179 h 6858000"/>
              <a:gd name="connsiteX167" fmla="*/ 13437 w 1605470"/>
              <a:gd name="connsiteY167" fmla="*/ 19287 h 6858000"/>
              <a:gd name="connsiteX168" fmla="*/ 0 w 1605470"/>
              <a:gd name="connsiteY16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6158 w 1605470"/>
              <a:gd name="connsiteY98" fmla="*/ 3349058 h 6858000"/>
              <a:gd name="connsiteX99" fmla="*/ 766414 w 1605470"/>
              <a:gd name="connsiteY99" fmla="*/ 3348763 h 6858000"/>
              <a:gd name="connsiteX100" fmla="*/ 764166 w 1605470"/>
              <a:gd name="connsiteY100" fmla="*/ 3341588 h 6858000"/>
              <a:gd name="connsiteX101" fmla="*/ 749397 w 1605470"/>
              <a:gd name="connsiteY101" fmla="*/ 3307769 h 6858000"/>
              <a:gd name="connsiteX102" fmla="*/ 766960 w 1605470"/>
              <a:gd name="connsiteY102" fmla="*/ 3250522 h 6858000"/>
              <a:gd name="connsiteX103" fmla="*/ 767385 w 1605470"/>
              <a:gd name="connsiteY103" fmla="*/ 3229163 h 6858000"/>
              <a:gd name="connsiteX104" fmla="*/ 769208 w 1605470"/>
              <a:gd name="connsiteY104" fmla="*/ 3217217 h 6858000"/>
              <a:gd name="connsiteX105" fmla="*/ 770350 w 1605470"/>
              <a:gd name="connsiteY105" fmla="*/ 3216125 h 6858000"/>
              <a:gd name="connsiteX106" fmla="*/ 756043 w 1605470"/>
              <a:gd name="connsiteY106" fmla="*/ 3183755 h 6858000"/>
              <a:gd name="connsiteX107" fmla="*/ 756544 w 1605470"/>
              <a:gd name="connsiteY107" fmla="*/ 3178642 h 6858000"/>
              <a:gd name="connsiteX108" fmla="*/ 744144 w 1605470"/>
              <a:gd name="connsiteY108" fmla="*/ 3158586 h 6858000"/>
              <a:gd name="connsiteX109" fmla="*/ 739378 w 1605470"/>
              <a:gd name="connsiteY109" fmla="*/ 3147669 h 6858000"/>
              <a:gd name="connsiteX110" fmla="*/ 734648 w 1605470"/>
              <a:gd name="connsiteY110" fmla="*/ 3145733 h 6858000"/>
              <a:gd name="connsiteX111" fmla="*/ 729329 w 1605470"/>
              <a:gd name="connsiteY111" fmla="*/ 3129034 h 6858000"/>
              <a:gd name="connsiteX112" fmla="*/ 729994 w 1605470"/>
              <a:gd name="connsiteY112" fmla="*/ 3126682 h 6858000"/>
              <a:gd name="connsiteX113" fmla="*/ 720862 w 1605470"/>
              <a:gd name="connsiteY113" fmla="*/ 3114519 h 6858000"/>
              <a:gd name="connsiteX114" fmla="*/ 707471 w 1605470"/>
              <a:gd name="connsiteY114" fmla="*/ 3106272 h 6858000"/>
              <a:gd name="connsiteX115" fmla="*/ 680201 w 1605470"/>
              <a:gd name="connsiteY115" fmla="*/ 2958185 h 6858000"/>
              <a:gd name="connsiteX116" fmla="*/ 622815 w 1605470"/>
              <a:gd name="connsiteY116" fmla="*/ 2762989 h 6858000"/>
              <a:gd name="connsiteX117" fmla="*/ 571733 w 1605470"/>
              <a:gd name="connsiteY117" fmla="*/ 2554718 h 6858000"/>
              <a:gd name="connsiteX118" fmla="*/ 551827 w 1605470"/>
              <a:gd name="connsiteY118" fmla="*/ 2485734 h 6858000"/>
              <a:gd name="connsiteX119" fmla="*/ 542550 w 1605470"/>
              <a:gd name="connsiteY119" fmla="*/ 2447068 h 6858000"/>
              <a:gd name="connsiteX120" fmla="*/ 529511 w 1605470"/>
              <a:gd name="connsiteY120" fmla="*/ 2425819 h 6858000"/>
              <a:gd name="connsiteX121" fmla="*/ 528878 w 1605470"/>
              <a:gd name="connsiteY121" fmla="*/ 2408971 h 6858000"/>
              <a:gd name="connsiteX122" fmla="*/ 535510 w 1605470"/>
              <a:gd name="connsiteY122" fmla="*/ 2402874 h 6858000"/>
              <a:gd name="connsiteX123" fmla="*/ 538122 w 1605470"/>
              <a:gd name="connsiteY123" fmla="*/ 2381443 h 6858000"/>
              <a:gd name="connsiteX124" fmla="*/ 514451 w 1605470"/>
              <a:gd name="connsiteY124" fmla="*/ 2261920 h 6858000"/>
              <a:gd name="connsiteX125" fmla="*/ 504338 w 1605470"/>
              <a:gd name="connsiteY125" fmla="*/ 2195378 h 6858000"/>
              <a:gd name="connsiteX126" fmla="*/ 488555 w 1605470"/>
              <a:gd name="connsiteY126" fmla="*/ 2155135 h 6858000"/>
              <a:gd name="connsiteX127" fmla="*/ 486013 w 1605470"/>
              <a:gd name="connsiteY127" fmla="*/ 2118008 h 6858000"/>
              <a:gd name="connsiteX128" fmla="*/ 487006 w 1605470"/>
              <a:gd name="connsiteY128" fmla="*/ 2050531 h 6858000"/>
              <a:gd name="connsiteX129" fmla="*/ 478812 w 1605470"/>
              <a:gd name="connsiteY129" fmla="*/ 1963269 h 6858000"/>
              <a:gd name="connsiteX130" fmla="*/ 459990 w 1605470"/>
              <a:gd name="connsiteY130" fmla="*/ 1906352 h 6858000"/>
              <a:gd name="connsiteX131" fmla="*/ 436547 w 1605470"/>
              <a:gd name="connsiteY131" fmla="*/ 1861531 h 6858000"/>
              <a:gd name="connsiteX132" fmla="*/ 390346 w 1605470"/>
              <a:gd name="connsiteY132" fmla="*/ 1732919 h 6858000"/>
              <a:gd name="connsiteX133" fmla="*/ 362657 w 1605470"/>
              <a:gd name="connsiteY133" fmla="*/ 1663540 h 6858000"/>
              <a:gd name="connsiteX134" fmla="*/ 361783 w 1605470"/>
              <a:gd name="connsiteY134" fmla="*/ 1615777 h 6858000"/>
              <a:gd name="connsiteX135" fmla="*/ 342578 w 1605470"/>
              <a:gd name="connsiteY135" fmla="*/ 1563678 h 6858000"/>
              <a:gd name="connsiteX136" fmla="*/ 355658 w 1605470"/>
              <a:gd name="connsiteY136" fmla="*/ 1519474 h 6858000"/>
              <a:gd name="connsiteX137" fmla="*/ 348400 w 1605470"/>
              <a:gd name="connsiteY137" fmla="*/ 1477995 h 6858000"/>
              <a:gd name="connsiteX138" fmla="*/ 334485 w 1605470"/>
              <a:gd name="connsiteY138" fmla="*/ 1373769 h 6858000"/>
              <a:gd name="connsiteX139" fmla="*/ 342792 w 1605470"/>
              <a:gd name="connsiteY139" fmla="*/ 1307086 h 6858000"/>
              <a:gd name="connsiteX140" fmla="*/ 343980 w 1605470"/>
              <a:gd name="connsiteY140" fmla="*/ 1189033 h 6858000"/>
              <a:gd name="connsiteX141" fmla="*/ 348665 w 1605470"/>
              <a:gd name="connsiteY141" fmla="*/ 1168288 h 6858000"/>
              <a:gd name="connsiteX142" fmla="*/ 340947 w 1605470"/>
              <a:gd name="connsiteY142" fmla="*/ 1142577 h 6858000"/>
              <a:gd name="connsiteX143" fmla="*/ 330253 w 1605470"/>
              <a:gd name="connsiteY143" fmla="*/ 1088484 h 6858000"/>
              <a:gd name="connsiteX144" fmla="*/ 318989 w 1605470"/>
              <a:gd name="connsiteY144" fmla="*/ 1016103 h 6858000"/>
              <a:gd name="connsiteX145" fmla="*/ 320445 w 1605470"/>
              <a:gd name="connsiteY145" fmla="*/ 932283 h 6858000"/>
              <a:gd name="connsiteX146" fmla="*/ 322681 w 1605470"/>
              <a:gd name="connsiteY146" fmla="*/ 915925 h 6858000"/>
              <a:gd name="connsiteX147" fmla="*/ 315310 w 1605470"/>
              <a:gd name="connsiteY147" fmla="*/ 896999 h 6858000"/>
              <a:gd name="connsiteX148" fmla="*/ 284718 w 1605470"/>
              <a:gd name="connsiteY148" fmla="*/ 821517 h 6858000"/>
              <a:gd name="connsiteX149" fmla="*/ 263668 w 1605470"/>
              <a:gd name="connsiteY149" fmla="*/ 751353 h 6858000"/>
              <a:gd name="connsiteX150" fmla="*/ 263226 w 1605470"/>
              <a:gd name="connsiteY150" fmla="*/ 721230 h 6858000"/>
              <a:gd name="connsiteX151" fmla="*/ 248897 w 1605470"/>
              <a:gd name="connsiteY151" fmla="*/ 681659 h 6858000"/>
              <a:gd name="connsiteX152" fmla="*/ 234316 w 1605470"/>
              <a:gd name="connsiteY152" fmla="*/ 635218 h 6858000"/>
              <a:gd name="connsiteX153" fmla="*/ 239327 w 1605470"/>
              <a:gd name="connsiteY153" fmla="*/ 613763 h 6858000"/>
              <a:gd name="connsiteX154" fmla="*/ 225269 w 1605470"/>
              <a:gd name="connsiteY154" fmla="*/ 598582 h 6858000"/>
              <a:gd name="connsiteX155" fmla="*/ 224950 w 1605470"/>
              <a:gd name="connsiteY155" fmla="*/ 576846 h 6858000"/>
              <a:gd name="connsiteX156" fmla="*/ 204576 w 1605470"/>
              <a:gd name="connsiteY156" fmla="*/ 530055 h 6858000"/>
              <a:gd name="connsiteX157" fmla="*/ 219064 w 1605470"/>
              <a:gd name="connsiteY157" fmla="*/ 469651 h 6858000"/>
              <a:gd name="connsiteX158" fmla="*/ 195012 w 1605470"/>
              <a:gd name="connsiteY158" fmla="*/ 448559 h 6858000"/>
              <a:gd name="connsiteX159" fmla="*/ 201434 w 1605470"/>
              <a:gd name="connsiteY159" fmla="*/ 441529 h 6858000"/>
              <a:gd name="connsiteX160" fmla="*/ 200655 w 1605470"/>
              <a:gd name="connsiteY160" fmla="*/ 428927 h 6858000"/>
              <a:gd name="connsiteX161" fmla="*/ 190059 w 1605470"/>
              <a:gd name="connsiteY161" fmla="*/ 430161 h 6858000"/>
              <a:gd name="connsiteX162" fmla="*/ 167079 w 1605470"/>
              <a:gd name="connsiteY162" fmla="*/ 367211 h 6858000"/>
              <a:gd name="connsiteX163" fmla="*/ 124571 w 1605470"/>
              <a:gd name="connsiteY163" fmla="*/ 302178 h 6858000"/>
              <a:gd name="connsiteX164" fmla="*/ 103243 w 1605470"/>
              <a:gd name="connsiteY164" fmla="*/ 211375 h 6858000"/>
              <a:gd name="connsiteX165" fmla="*/ 94571 w 1605470"/>
              <a:gd name="connsiteY165" fmla="*/ 184179 h 6858000"/>
              <a:gd name="connsiteX166" fmla="*/ 13437 w 1605470"/>
              <a:gd name="connsiteY166" fmla="*/ 19287 h 6858000"/>
              <a:gd name="connsiteX167" fmla="*/ 0 w 1605470"/>
              <a:gd name="connsiteY16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6414 w 1605470"/>
              <a:gd name="connsiteY98" fmla="*/ 3348763 h 6858000"/>
              <a:gd name="connsiteX99" fmla="*/ 764166 w 1605470"/>
              <a:gd name="connsiteY99" fmla="*/ 3341588 h 6858000"/>
              <a:gd name="connsiteX100" fmla="*/ 749397 w 1605470"/>
              <a:gd name="connsiteY100" fmla="*/ 3307769 h 6858000"/>
              <a:gd name="connsiteX101" fmla="*/ 766960 w 1605470"/>
              <a:gd name="connsiteY101" fmla="*/ 3250522 h 6858000"/>
              <a:gd name="connsiteX102" fmla="*/ 767385 w 1605470"/>
              <a:gd name="connsiteY102" fmla="*/ 3229163 h 6858000"/>
              <a:gd name="connsiteX103" fmla="*/ 769208 w 1605470"/>
              <a:gd name="connsiteY103" fmla="*/ 3217217 h 6858000"/>
              <a:gd name="connsiteX104" fmla="*/ 770350 w 1605470"/>
              <a:gd name="connsiteY104" fmla="*/ 3216125 h 6858000"/>
              <a:gd name="connsiteX105" fmla="*/ 756043 w 1605470"/>
              <a:gd name="connsiteY105" fmla="*/ 3183755 h 6858000"/>
              <a:gd name="connsiteX106" fmla="*/ 756544 w 1605470"/>
              <a:gd name="connsiteY106" fmla="*/ 3178642 h 6858000"/>
              <a:gd name="connsiteX107" fmla="*/ 744144 w 1605470"/>
              <a:gd name="connsiteY107" fmla="*/ 3158586 h 6858000"/>
              <a:gd name="connsiteX108" fmla="*/ 739378 w 1605470"/>
              <a:gd name="connsiteY108" fmla="*/ 3147669 h 6858000"/>
              <a:gd name="connsiteX109" fmla="*/ 734648 w 1605470"/>
              <a:gd name="connsiteY109" fmla="*/ 3145733 h 6858000"/>
              <a:gd name="connsiteX110" fmla="*/ 729329 w 1605470"/>
              <a:gd name="connsiteY110" fmla="*/ 3129034 h 6858000"/>
              <a:gd name="connsiteX111" fmla="*/ 729994 w 1605470"/>
              <a:gd name="connsiteY111" fmla="*/ 3126682 h 6858000"/>
              <a:gd name="connsiteX112" fmla="*/ 720862 w 1605470"/>
              <a:gd name="connsiteY112" fmla="*/ 3114519 h 6858000"/>
              <a:gd name="connsiteX113" fmla="*/ 707471 w 1605470"/>
              <a:gd name="connsiteY113" fmla="*/ 3106272 h 6858000"/>
              <a:gd name="connsiteX114" fmla="*/ 680201 w 1605470"/>
              <a:gd name="connsiteY114" fmla="*/ 2958185 h 6858000"/>
              <a:gd name="connsiteX115" fmla="*/ 622815 w 1605470"/>
              <a:gd name="connsiteY115" fmla="*/ 2762989 h 6858000"/>
              <a:gd name="connsiteX116" fmla="*/ 571733 w 1605470"/>
              <a:gd name="connsiteY116" fmla="*/ 2554718 h 6858000"/>
              <a:gd name="connsiteX117" fmla="*/ 551827 w 1605470"/>
              <a:gd name="connsiteY117" fmla="*/ 2485734 h 6858000"/>
              <a:gd name="connsiteX118" fmla="*/ 542550 w 1605470"/>
              <a:gd name="connsiteY118" fmla="*/ 2447068 h 6858000"/>
              <a:gd name="connsiteX119" fmla="*/ 529511 w 1605470"/>
              <a:gd name="connsiteY119" fmla="*/ 2425819 h 6858000"/>
              <a:gd name="connsiteX120" fmla="*/ 528878 w 1605470"/>
              <a:gd name="connsiteY120" fmla="*/ 2408971 h 6858000"/>
              <a:gd name="connsiteX121" fmla="*/ 535510 w 1605470"/>
              <a:gd name="connsiteY121" fmla="*/ 2402874 h 6858000"/>
              <a:gd name="connsiteX122" fmla="*/ 538122 w 1605470"/>
              <a:gd name="connsiteY122" fmla="*/ 2381443 h 6858000"/>
              <a:gd name="connsiteX123" fmla="*/ 514451 w 1605470"/>
              <a:gd name="connsiteY123" fmla="*/ 2261920 h 6858000"/>
              <a:gd name="connsiteX124" fmla="*/ 504338 w 1605470"/>
              <a:gd name="connsiteY124" fmla="*/ 2195378 h 6858000"/>
              <a:gd name="connsiteX125" fmla="*/ 488555 w 1605470"/>
              <a:gd name="connsiteY125" fmla="*/ 2155135 h 6858000"/>
              <a:gd name="connsiteX126" fmla="*/ 486013 w 1605470"/>
              <a:gd name="connsiteY126" fmla="*/ 2118008 h 6858000"/>
              <a:gd name="connsiteX127" fmla="*/ 487006 w 1605470"/>
              <a:gd name="connsiteY127" fmla="*/ 2050531 h 6858000"/>
              <a:gd name="connsiteX128" fmla="*/ 478812 w 1605470"/>
              <a:gd name="connsiteY128" fmla="*/ 1963269 h 6858000"/>
              <a:gd name="connsiteX129" fmla="*/ 459990 w 1605470"/>
              <a:gd name="connsiteY129" fmla="*/ 1906352 h 6858000"/>
              <a:gd name="connsiteX130" fmla="*/ 436547 w 1605470"/>
              <a:gd name="connsiteY130" fmla="*/ 1861531 h 6858000"/>
              <a:gd name="connsiteX131" fmla="*/ 390346 w 1605470"/>
              <a:gd name="connsiteY131" fmla="*/ 1732919 h 6858000"/>
              <a:gd name="connsiteX132" fmla="*/ 362657 w 1605470"/>
              <a:gd name="connsiteY132" fmla="*/ 1663540 h 6858000"/>
              <a:gd name="connsiteX133" fmla="*/ 361783 w 1605470"/>
              <a:gd name="connsiteY133" fmla="*/ 1615777 h 6858000"/>
              <a:gd name="connsiteX134" fmla="*/ 342578 w 1605470"/>
              <a:gd name="connsiteY134" fmla="*/ 1563678 h 6858000"/>
              <a:gd name="connsiteX135" fmla="*/ 355658 w 1605470"/>
              <a:gd name="connsiteY135" fmla="*/ 1519474 h 6858000"/>
              <a:gd name="connsiteX136" fmla="*/ 348400 w 1605470"/>
              <a:gd name="connsiteY136" fmla="*/ 1477995 h 6858000"/>
              <a:gd name="connsiteX137" fmla="*/ 334485 w 1605470"/>
              <a:gd name="connsiteY137" fmla="*/ 1373769 h 6858000"/>
              <a:gd name="connsiteX138" fmla="*/ 342792 w 1605470"/>
              <a:gd name="connsiteY138" fmla="*/ 1307086 h 6858000"/>
              <a:gd name="connsiteX139" fmla="*/ 343980 w 1605470"/>
              <a:gd name="connsiteY139" fmla="*/ 1189033 h 6858000"/>
              <a:gd name="connsiteX140" fmla="*/ 348665 w 1605470"/>
              <a:gd name="connsiteY140" fmla="*/ 1168288 h 6858000"/>
              <a:gd name="connsiteX141" fmla="*/ 340947 w 1605470"/>
              <a:gd name="connsiteY141" fmla="*/ 1142577 h 6858000"/>
              <a:gd name="connsiteX142" fmla="*/ 330253 w 1605470"/>
              <a:gd name="connsiteY142" fmla="*/ 1088484 h 6858000"/>
              <a:gd name="connsiteX143" fmla="*/ 318989 w 1605470"/>
              <a:gd name="connsiteY143" fmla="*/ 1016103 h 6858000"/>
              <a:gd name="connsiteX144" fmla="*/ 320445 w 1605470"/>
              <a:gd name="connsiteY144" fmla="*/ 932283 h 6858000"/>
              <a:gd name="connsiteX145" fmla="*/ 322681 w 1605470"/>
              <a:gd name="connsiteY145" fmla="*/ 915925 h 6858000"/>
              <a:gd name="connsiteX146" fmla="*/ 315310 w 1605470"/>
              <a:gd name="connsiteY146" fmla="*/ 896999 h 6858000"/>
              <a:gd name="connsiteX147" fmla="*/ 284718 w 1605470"/>
              <a:gd name="connsiteY147" fmla="*/ 821517 h 6858000"/>
              <a:gd name="connsiteX148" fmla="*/ 263668 w 1605470"/>
              <a:gd name="connsiteY148" fmla="*/ 751353 h 6858000"/>
              <a:gd name="connsiteX149" fmla="*/ 263226 w 1605470"/>
              <a:gd name="connsiteY149" fmla="*/ 721230 h 6858000"/>
              <a:gd name="connsiteX150" fmla="*/ 248897 w 1605470"/>
              <a:gd name="connsiteY150" fmla="*/ 681659 h 6858000"/>
              <a:gd name="connsiteX151" fmla="*/ 234316 w 1605470"/>
              <a:gd name="connsiteY151" fmla="*/ 635218 h 6858000"/>
              <a:gd name="connsiteX152" fmla="*/ 239327 w 1605470"/>
              <a:gd name="connsiteY152" fmla="*/ 613763 h 6858000"/>
              <a:gd name="connsiteX153" fmla="*/ 225269 w 1605470"/>
              <a:gd name="connsiteY153" fmla="*/ 598582 h 6858000"/>
              <a:gd name="connsiteX154" fmla="*/ 224950 w 1605470"/>
              <a:gd name="connsiteY154" fmla="*/ 576846 h 6858000"/>
              <a:gd name="connsiteX155" fmla="*/ 204576 w 1605470"/>
              <a:gd name="connsiteY155" fmla="*/ 530055 h 6858000"/>
              <a:gd name="connsiteX156" fmla="*/ 219064 w 1605470"/>
              <a:gd name="connsiteY156" fmla="*/ 469651 h 6858000"/>
              <a:gd name="connsiteX157" fmla="*/ 195012 w 1605470"/>
              <a:gd name="connsiteY157" fmla="*/ 448559 h 6858000"/>
              <a:gd name="connsiteX158" fmla="*/ 201434 w 1605470"/>
              <a:gd name="connsiteY158" fmla="*/ 441529 h 6858000"/>
              <a:gd name="connsiteX159" fmla="*/ 200655 w 1605470"/>
              <a:gd name="connsiteY159" fmla="*/ 428927 h 6858000"/>
              <a:gd name="connsiteX160" fmla="*/ 190059 w 1605470"/>
              <a:gd name="connsiteY160" fmla="*/ 430161 h 6858000"/>
              <a:gd name="connsiteX161" fmla="*/ 167079 w 1605470"/>
              <a:gd name="connsiteY161" fmla="*/ 367211 h 6858000"/>
              <a:gd name="connsiteX162" fmla="*/ 124571 w 1605470"/>
              <a:gd name="connsiteY162" fmla="*/ 302178 h 6858000"/>
              <a:gd name="connsiteX163" fmla="*/ 103243 w 1605470"/>
              <a:gd name="connsiteY163" fmla="*/ 211375 h 6858000"/>
              <a:gd name="connsiteX164" fmla="*/ 94571 w 1605470"/>
              <a:gd name="connsiteY164" fmla="*/ 184179 h 6858000"/>
              <a:gd name="connsiteX165" fmla="*/ 13437 w 1605470"/>
              <a:gd name="connsiteY165" fmla="*/ 19287 h 6858000"/>
              <a:gd name="connsiteX166" fmla="*/ 0 w 1605470"/>
              <a:gd name="connsiteY16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4166 w 1605470"/>
              <a:gd name="connsiteY98" fmla="*/ 3341588 h 6858000"/>
              <a:gd name="connsiteX99" fmla="*/ 749397 w 1605470"/>
              <a:gd name="connsiteY99" fmla="*/ 3307769 h 6858000"/>
              <a:gd name="connsiteX100" fmla="*/ 766960 w 1605470"/>
              <a:gd name="connsiteY100" fmla="*/ 3250522 h 6858000"/>
              <a:gd name="connsiteX101" fmla="*/ 767385 w 1605470"/>
              <a:gd name="connsiteY101" fmla="*/ 3229163 h 6858000"/>
              <a:gd name="connsiteX102" fmla="*/ 769208 w 1605470"/>
              <a:gd name="connsiteY102" fmla="*/ 3217217 h 6858000"/>
              <a:gd name="connsiteX103" fmla="*/ 770350 w 1605470"/>
              <a:gd name="connsiteY103" fmla="*/ 3216125 h 6858000"/>
              <a:gd name="connsiteX104" fmla="*/ 756043 w 1605470"/>
              <a:gd name="connsiteY104" fmla="*/ 3183755 h 6858000"/>
              <a:gd name="connsiteX105" fmla="*/ 756544 w 1605470"/>
              <a:gd name="connsiteY105" fmla="*/ 3178642 h 6858000"/>
              <a:gd name="connsiteX106" fmla="*/ 744144 w 1605470"/>
              <a:gd name="connsiteY106" fmla="*/ 3158586 h 6858000"/>
              <a:gd name="connsiteX107" fmla="*/ 739378 w 1605470"/>
              <a:gd name="connsiteY107" fmla="*/ 3147669 h 6858000"/>
              <a:gd name="connsiteX108" fmla="*/ 734648 w 1605470"/>
              <a:gd name="connsiteY108" fmla="*/ 3145733 h 6858000"/>
              <a:gd name="connsiteX109" fmla="*/ 729329 w 1605470"/>
              <a:gd name="connsiteY109" fmla="*/ 3129034 h 6858000"/>
              <a:gd name="connsiteX110" fmla="*/ 729994 w 1605470"/>
              <a:gd name="connsiteY110" fmla="*/ 3126682 h 6858000"/>
              <a:gd name="connsiteX111" fmla="*/ 720862 w 1605470"/>
              <a:gd name="connsiteY111" fmla="*/ 3114519 h 6858000"/>
              <a:gd name="connsiteX112" fmla="*/ 707471 w 1605470"/>
              <a:gd name="connsiteY112" fmla="*/ 3106272 h 6858000"/>
              <a:gd name="connsiteX113" fmla="*/ 680201 w 1605470"/>
              <a:gd name="connsiteY113" fmla="*/ 2958185 h 6858000"/>
              <a:gd name="connsiteX114" fmla="*/ 622815 w 1605470"/>
              <a:gd name="connsiteY114" fmla="*/ 2762989 h 6858000"/>
              <a:gd name="connsiteX115" fmla="*/ 571733 w 1605470"/>
              <a:gd name="connsiteY115" fmla="*/ 2554718 h 6858000"/>
              <a:gd name="connsiteX116" fmla="*/ 551827 w 1605470"/>
              <a:gd name="connsiteY116" fmla="*/ 2485734 h 6858000"/>
              <a:gd name="connsiteX117" fmla="*/ 542550 w 1605470"/>
              <a:gd name="connsiteY117" fmla="*/ 2447068 h 6858000"/>
              <a:gd name="connsiteX118" fmla="*/ 529511 w 1605470"/>
              <a:gd name="connsiteY118" fmla="*/ 2425819 h 6858000"/>
              <a:gd name="connsiteX119" fmla="*/ 528878 w 1605470"/>
              <a:gd name="connsiteY119" fmla="*/ 2408971 h 6858000"/>
              <a:gd name="connsiteX120" fmla="*/ 535510 w 1605470"/>
              <a:gd name="connsiteY120" fmla="*/ 2402874 h 6858000"/>
              <a:gd name="connsiteX121" fmla="*/ 538122 w 1605470"/>
              <a:gd name="connsiteY121" fmla="*/ 2381443 h 6858000"/>
              <a:gd name="connsiteX122" fmla="*/ 514451 w 1605470"/>
              <a:gd name="connsiteY122" fmla="*/ 2261920 h 6858000"/>
              <a:gd name="connsiteX123" fmla="*/ 504338 w 1605470"/>
              <a:gd name="connsiteY123" fmla="*/ 2195378 h 6858000"/>
              <a:gd name="connsiteX124" fmla="*/ 488555 w 1605470"/>
              <a:gd name="connsiteY124" fmla="*/ 2155135 h 6858000"/>
              <a:gd name="connsiteX125" fmla="*/ 486013 w 1605470"/>
              <a:gd name="connsiteY125" fmla="*/ 2118008 h 6858000"/>
              <a:gd name="connsiteX126" fmla="*/ 487006 w 1605470"/>
              <a:gd name="connsiteY126" fmla="*/ 2050531 h 6858000"/>
              <a:gd name="connsiteX127" fmla="*/ 478812 w 1605470"/>
              <a:gd name="connsiteY127" fmla="*/ 1963269 h 6858000"/>
              <a:gd name="connsiteX128" fmla="*/ 459990 w 1605470"/>
              <a:gd name="connsiteY128" fmla="*/ 1906352 h 6858000"/>
              <a:gd name="connsiteX129" fmla="*/ 436547 w 1605470"/>
              <a:gd name="connsiteY129" fmla="*/ 1861531 h 6858000"/>
              <a:gd name="connsiteX130" fmla="*/ 390346 w 1605470"/>
              <a:gd name="connsiteY130" fmla="*/ 1732919 h 6858000"/>
              <a:gd name="connsiteX131" fmla="*/ 362657 w 1605470"/>
              <a:gd name="connsiteY131" fmla="*/ 1663540 h 6858000"/>
              <a:gd name="connsiteX132" fmla="*/ 361783 w 1605470"/>
              <a:gd name="connsiteY132" fmla="*/ 1615777 h 6858000"/>
              <a:gd name="connsiteX133" fmla="*/ 342578 w 1605470"/>
              <a:gd name="connsiteY133" fmla="*/ 1563678 h 6858000"/>
              <a:gd name="connsiteX134" fmla="*/ 355658 w 1605470"/>
              <a:gd name="connsiteY134" fmla="*/ 1519474 h 6858000"/>
              <a:gd name="connsiteX135" fmla="*/ 348400 w 1605470"/>
              <a:gd name="connsiteY135" fmla="*/ 1477995 h 6858000"/>
              <a:gd name="connsiteX136" fmla="*/ 334485 w 1605470"/>
              <a:gd name="connsiteY136" fmla="*/ 1373769 h 6858000"/>
              <a:gd name="connsiteX137" fmla="*/ 342792 w 1605470"/>
              <a:gd name="connsiteY137" fmla="*/ 1307086 h 6858000"/>
              <a:gd name="connsiteX138" fmla="*/ 343980 w 1605470"/>
              <a:gd name="connsiteY138" fmla="*/ 1189033 h 6858000"/>
              <a:gd name="connsiteX139" fmla="*/ 348665 w 1605470"/>
              <a:gd name="connsiteY139" fmla="*/ 1168288 h 6858000"/>
              <a:gd name="connsiteX140" fmla="*/ 340947 w 1605470"/>
              <a:gd name="connsiteY140" fmla="*/ 1142577 h 6858000"/>
              <a:gd name="connsiteX141" fmla="*/ 330253 w 1605470"/>
              <a:gd name="connsiteY141" fmla="*/ 1088484 h 6858000"/>
              <a:gd name="connsiteX142" fmla="*/ 318989 w 1605470"/>
              <a:gd name="connsiteY142" fmla="*/ 1016103 h 6858000"/>
              <a:gd name="connsiteX143" fmla="*/ 320445 w 1605470"/>
              <a:gd name="connsiteY143" fmla="*/ 932283 h 6858000"/>
              <a:gd name="connsiteX144" fmla="*/ 322681 w 1605470"/>
              <a:gd name="connsiteY144" fmla="*/ 915925 h 6858000"/>
              <a:gd name="connsiteX145" fmla="*/ 315310 w 1605470"/>
              <a:gd name="connsiteY145" fmla="*/ 896999 h 6858000"/>
              <a:gd name="connsiteX146" fmla="*/ 284718 w 1605470"/>
              <a:gd name="connsiteY146" fmla="*/ 821517 h 6858000"/>
              <a:gd name="connsiteX147" fmla="*/ 263668 w 1605470"/>
              <a:gd name="connsiteY147" fmla="*/ 751353 h 6858000"/>
              <a:gd name="connsiteX148" fmla="*/ 263226 w 1605470"/>
              <a:gd name="connsiteY148" fmla="*/ 721230 h 6858000"/>
              <a:gd name="connsiteX149" fmla="*/ 248897 w 1605470"/>
              <a:gd name="connsiteY149" fmla="*/ 681659 h 6858000"/>
              <a:gd name="connsiteX150" fmla="*/ 234316 w 1605470"/>
              <a:gd name="connsiteY150" fmla="*/ 635218 h 6858000"/>
              <a:gd name="connsiteX151" fmla="*/ 239327 w 1605470"/>
              <a:gd name="connsiteY151" fmla="*/ 613763 h 6858000"/>
              <a:gd name="connsiteX152" fmla="*/ 225269 w 1605470"/>
              <a:gd name="connsiteY152" fmla="*/ 598582 h 6858000"/>
              <a:gd name="connsiteX153" fmla="*/ 224950 w 1605470"/>
              <a:gd name="connsiteY153" fmla="*/ 576846 h 6858000"/>
              <a:gd name="connsiteX154" fmla="*/ 204576 w 1605470"/>
              <a:gd name="connsiteY154" fmla="*/ 530055 h 6858000"/>
              <a:gd name="connsiteX155" fmla="*/ 219064 w 1605470"/>
              <a:gd name="connsiteY155" fmla="*/ 469651 h 6858000"/>
              <a:gd name="connsiteX156" fmla="*/ 195012 w 1605470"/>
              <a:gd name="connsiteY156" fmla="*/ 448559 h 6858000"/>
              <a:gd name="connsiteX157" fmla="*/ 201434 w 1605470"/>
              <a:gd name="connsiteY157" fmla="*/ 441529 h 6858000"/>
              <a:gd name="connsiteX158" fmla="*/ 200655 w 1605470"/>
              <a:gd name="connsiteY158" fmla="*/ 428927 h 6858000"/>
              <a:gd name="connsiteX159" fmla="*/ 190059 w 1605470"/>
              <a:gd name="connsiteY159" fmla="*/ 430161 h 6858000"/>
              <a:gd name="connsiteX160" fmla="*/ 167079 w 1605470"/>
              <a:gd name="connsiteY160" fmla="*/ 367211 h 6858000"/>
              <a:gd name="connsiteX161" fmla="*/ 124571 w 1605470"/>
              <a:gd name="connsiteY161" fmla="*/ 302178 h 6858000"/>
              <a:gd name="connsiteX162" fmla="*/ 103243 w 1605470"/>
              <a:gd name="connsiteY162" fmla="*/ 211375 h 6858000"/>
              <a:gd name="connsiteX163" fmla="*/ 94571 w 1605470"/>
              <a:gd name="connsiteY163" fmla="*/ 184179 h 6858000"/>
              <a:gd name="connsiteX164" fmla="*/ 13437 w 1605470"/>
              <a:gd name="connsiteY164" fmla="*/ 19287 h 6858000"/>
              <a:gd name="connsiteX165" fmla="*/ 0 w 1605470"/>
              <a:gd name="connsiteY16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49397 w 1605470"/>
              <a:gd name="connsiteY98" fmla="*/ 3307769 h 6858000"/>
              <a:gd name="connsiteX99" fmla="*/ 766960 w 1605470"/>
              <a:gd name="connsiteY99" fmla="*/ 3250522 h 6858000"/>
              <a:gd name="connsiteX100" fmla="*/ 767385 w 1605470"/>
              <a:gd name="connsiteY100" fmla="*/ 3229163 h 6858000"/>
              <a:gd name="connsiteX101" fmla="*/ 769208 w 1605470"/>
              <a:gd name="connsiteY101" fmla="*/ 3217217 h 6858000"/>
              <a:gd name="connsiteX102" fmla="*/ 770350 w 1605470"/>
              <a:gd name="connsiteY102" fmla="*/ 3216125 h 6858000"/>
              <a:gd name="connsiteX103" fmla="*/ 756043 w 1605470"/>
              <a:gd name="connsiteY103" fmla="*/ 3183755 h 6858000"/>
              <a:gd name="connsiteX104" fmla="*/ 756544 w 1605470"/>
              <a:gd name="connsiteY104" fmla="*/ 3178642 h 6858000"/>
              <a:gd name="connsiteX105" fmla="*/ 744144 w 1605470"/>
              <a:gd name="connsiteY105" fmla="*/ 3158586 h 6858000"/>
              <a:gd name="connsiteX106" fmla="*/ 739378 w 1605470"/>
              <a:gd name="connsiteY106" fmla="*/ 3147669 h 6858000"/>
              <a:gd name="connsiteX107" fmla="*/ 734648 w 1605470"/>
              <a:gd name="connsiteY107" fmla="*/ 3145733 h 6858000"/>
              <a:gd name="connsiteX108" fmla="*/ 729329 w 1605470"/>
              <a:gd name="connsiteY108" fmla="*/ 3129034 h 6858000"/>
              <a:gd name="connsiteX109" fmla="*/ 729994 w 1605470"/>
              <a:gd name="connsiteY109" fmla="*/ 3126682 h 6858000"/>
              <a:gd name="connsiteX110" fmla="*/ 720862 w 1605470"/>
              <a:gd name="connsiteY110" fmla="*/ 3114519 h 6858000"/>
              <a:gd name="connsiteX111" fmla="*/ 707471 w 1605470"/>
              <a:gd name="connsiteY111" fmla="*/ 3106272 h 6858000"/>
              <a:gd name="connsiteX112" fmla="*/ 680201 w 1605470"/>
              <a:gd name="connsiteY112" fmla="*/ 2958185 h 6858000"/>
              <a:gd name="connsiteX113" fmla="*/ 622815 w 1605470"/>
              <a:gd name="connsiteY113" fmla="*/ 2762989 h 6858000"/>
              <a:gd name="connsiteX114" fmla="*/ 571733 w 1605470"/>
              <a:gd name="connsiteY114" fmla="*/ 2554718 h 6858000"/>
              <a:gd name="connsiteX115" fmla="*/ 551827 w 1605470"/>
              <a:gd name="connsiteY115" fmla="*/ 2485734 h 6858000"/>
              <a:gd name="connsiteX116" fmla="*/ 542550 w 1605470"/>
              <a:gd name="connsiteY116" fmla="*/ 2447068 h 6858000"/>
              <a:gd name="connsiteX117" fmla="*/ 529511 w 1605470"/>
              <a:gd name="connsiteY117" fmla="*/ 2425819 h 6858000"/>
              <a:gd name="connsiteX118" fmla="*/ 528878 w 1605470"/>
              <a:gd name="connsiteY118" fmla="*/ 2408971 h 6858000"/>
              <a:gd name="connsiteX119" fmla="*/ 535510 w 1605470"/>
              <a:gd name="connsiteY119" fmla="*/ 2402874 h 6858000"/>
              <a:gd name="connsiteX120" fmla="*/ 538122 w 1605470"/>
              <a:gd name="connsiteY120" fmla="*/ 2381443 h 6858000"/>
              <a:gd name="connsiteX121" fmla="*/ 514451 w 1605470"/>
              <a:gd name="connsiteY121" fmla="*/ 2261920 h 6858000"/>
              <a:gd name="connsiteX122" fmla="*/ 504338 w 1605470"/>
              <a:gd name="connsiteY122" fmla="*/ 2195378 h 6858000"/>
              <a:gd name="connsiteX123" fmla="*/ 488555 w 1605470"/>
              <a:gd name="connsiteY123" fmla="*/ 2155135 h 6858000"/>
              <a:gd name="connsiteX124" fmla="*/ 486013 w 1605470"/>
              <a:gd name="connsiteY124" fmla="*/ 2118008 h 6858000"/>
              <a:gd name="connsiteX125" fmla="*/ 487006 w 1605470"/>
              <a:gd name="connsiteY125" fmla="*/ 2050531 h 6858000"/>
              <a:gd name="connsiteX126" fmla="*/ 478812 w 1605470"/>
              <a:gd name="connsiteY126" fmla="*/ 1963269 h 6858000"/>
              <a:gd name="connsiteX127" fmla="*/ 459990 w 1605470"/>
              <a:gd name="connsiteY127" fmla="*/ 1906352 h 6858000"/>
              <a:gd name="connsiteX128" fmla="*/ 436547 w 1605470"/>
              <a:gd name="connsiteY128" fmla="*/ 1861531 h 6858000"/>
              <a:gd name="connsiteX129" fmla="*/ 390346 w 1605470"/>
              <a:gd name="connsiteY129" fmla="*/ 1732919 h 6858000"/>
              <a:gd name="connsiteX130" fmla="*/ 362657 w 1605470"/>
              <a:gd name="connsiteY130" fmla="*/ 1663540 h 6858000"/>
              <a:gd name="connsiteX131" fmla="*/ 361783 w 1605470"/>
              <a:gd name="connsiteY131" fmla="*/ 1615777 h 6858000"/>
              <a:gd name="connsiteX132" fmla="*/ 342578 w 1605470"/>
              <a:gd name="connsiteY132" fmla="*/ 1563678 h 6858000"/>
              <a:gd name="connsiteX133" fmla="*/ 355658 w 1605470"/>
              <a:gd name="connsiteY133" fmla="*/ 1519474 h 6858000"/>
              <a:gd name="connsiteX134" fmla="*/ 348400 w 1605470"/>
              <a:gd name="connsiteY134" fmla="*/ 1477995 h 6858000"/>
              <a:gd name="connsiteX135" fmla="*/ 334485 w 1605470"/>
              <a:gd name="connsiteY135" fmla="*/ 1373769 h 6858000"/>
              <a:gd name="connsiteX136" fmla="*/ 342792 w 1605470"/>
              <a:gd name="connsiteY136" fmla="*/ 1307086 h 6858000"/>
              <a:gd name="connsiteX137" fmla="*/ 343980 w 1605470"/>
              <a:gd name="connsiteY137" fmla="*/ 1189033 h 6858000"/>
              <a:gd name="connsiteX138" fmla="*/ 348665 w 1605470"/>
              <a:gd name="connsiteY138" fmla="*/ 1168288 h 6858000"/>
              <a:gd name="connsiteX139" fmla="*/ 340947 w 1605470"/>
              <a:gd name="connsiteY139" fmla="*/ 1142577 h 6858000"/>
              <a:gd name="connsiteX140" fmla="*/ 330253 w 1605470"/>
              <a:gd name="connsiteY140" fmla="*/ 1088484 h 6858000"/>
              <a:gd name="connsiteX141" fmla="*/ 318989 w 1605470"/>
              <a:gd name="connsiteY141" fmla="*/ 1016103 h 6858000"/>
              <a:gd name="connsiteX142" fmla="*/ 320445 w 1605470"/>
              <a:gd name="connsiteY142" fmla="*/ 932283 h 6858000"/>
              <a:gd name="connsiteX143" fmla="*/ 322681 w 1605470"/>
              <a:gd name="connsiteY143" fmla="*/ 915925 h 6858000"/>
              <a:gd name="connsiteX144" fmla="*/ 315310 w 1605470"/>
              <a:gd name="connsiteY144" fmla="*/ 896999 h 6858000"/>
              <a:gd name="connsiteX145" fmla="*/ 284718 w 1605470"/>
              <a:gd name="connsiteY145" fmla="*/ 821517 h 6858000"/>
              <a:gd name="connsiteX146" fmla="*/ 263668 w 1605470"/>
              <a:gd name="connsiteY146" fmla="*/ 751353 h 6858000"/>
              <a:gd name="connsiteX147" fmla="*/ 263226 w 1605470"/>
              <a:gd name="connsiteY147" fmla="*/ 721230 h 6858000"/>
              <a:gd name="connsiteX148" fmla="*/ 248897 w 1605470"/>
              <a:gd name="connsiteY148" fmla="*/ 681659 h 6858000"/>
              <a:gd name="connsiteX149" fmla="*/ 234316 w 1605470"/>
              <a:gd name="connsiteY149" fmla="*/ 635218 h 6858000"/>
              <a:gd name="connsiteX150" fmla="*/ 239327 w 1605470"/>
              <a:gd name="connsiteY150" fmla="*/ 613763 h 6858000"/>
              <a:gd name="connsiteX151" fmla="*/ 225269 w 1605470"/>
              <a:gd name="connsiteY151" fmla="*/ 598582 h 6858000"/>
              <a:gd name="connsiteX152" fmla="*/ 224950 w 1605470"/>
              <a:gd name="connsiteY152" fmla="*/ 576846 h 6858000"/>
              <a:gd name="connsiteX153" fmla="*/ 204576 w 1605470"/>
              <a:gd name="connsiteY153" fmla="*/ 530055 h 6858000"/>
              <a:gd name="connsiteX154" fmla="*/ 219064 w 1605470"/>
              <a:gd name="connsiteY154" fmla="*/ 469651 h 6858000"/>
              <a:gd name="connsiteX155" fmla="*/ 195012 w 1605470"/>
              <a:gd name="connsiteY155" fmla="*/ 448559 h 6858000"/>
              <a:gd name="connsiteX156" fmla="*/ 201434 w 1605470"/>
              <a:gd name="connsiteY156" fmla="*/ 441529 h 6858000"/>
              <a:gd name="connsiteX157" fmla="*/ 200655 w 1605470"/>
              <a:gd name="connsiteY157" fmla="*/ 428927 h 6858000"/>
              <a:gd name="connsiteX158" fmla="*/ 190059 w 1605470"/>
              <a:gd name="connsiteY158" fmla="*/ 430161 h 6858000"/>
              <a:gd name="connsiteX159" fmla="*/ 167079 w 1605470"/>
              <a:gd name="connsiteY159" fmla="*/ 367211 h 6858000"/>
              <a:gd name="connsiteX160" fmla="*/ 124571 w 1605470"/>
              <a:gd name="connsiteY160" fmla="*/ 302178 h 6858000"/>
              <a:gd name="connsiteX161" fmla="*/ 103243 w 1605470"/>
              <a:gd name="connsiteY161" fmla="*/ 211375 h 6858000"/>
              <a:gd name="connsiteX162" fmla="*/ 94571 w 1605470"/>
              <a:gd name="connsiteY162" fmla="*/ 184179 h 6858000"/>
              <a:gd name="connsiteX163" fmla="*/ 13437 w 1605470"/>
              <a:gd name="connsiteY163" fmla="*/ 19287 h 6858000"/>
              <a:gd name="connsiteX164" fmla="*/ 0 w 1605470"/>
              <a:gd name="connsiteY16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49397 w 1605470"/>
              <a:gd name="connsiteY97" fmla="*/ 3307769 h 6858000"/>
              <a:gd name="connsiteX98" fmla="*/ 766960 w 1605470"/>
              <a:gd name="connsiteY98" fmla="*/ 3250522 h 6858000"/>
              <a:gd name="connsiteX99" fmla="*/ 767385 w 1605470"/>
              <a:gd name="connsiteY99" fmla="*/ 3229163 h 6858000"/>
              <a:gd name="connsiteX100" fmla="*/ 769208 w 1605470"/>
              <a:gd name="connsiteY100" fmla="*/ 3217217 h 6858000"/>
              <a:gd name="connsiteX101" fmla="*/ 770350 w 1605470"/>
              <a:gd name="connsiteY101" fmla="*/ 3216125 h 6858000"/>
              <a:gd name="connsiteX102" fmla="*/ 756043 w 1605470"/>
              <a:gd name="connsiteY102" fmla="*/ 3183755 h 6858000"/>
              <a:gd name="connsiteX103" fmla="*/ 756544 w 1605470"/>
              <a:gd name="connsiteY103" fmla="*/ 3178642 h 6858000"/>
              <a:gd name="connsiteX104" fmla="*/ 744144 w 1605470"/>
              <a:gd name="connsiteY104" fmla="*/ 3158586 h 6858000"/>
              <a:gd name="connsiteX105" fmla="*/ 739378 w 1605470"/>
              <a:gd name="connsiteY105" fmla="*/ 3147669 h 6858000"/>
              <a:gd name="connsiteX106" fmla="*/ 734648 w 1605470"/>
              <a:gd name="connsiteY106" fmla="*/ 3145733 h 6858000"/>
              <a:gd name="connsiteX107" fmla="*/ 729329 w 1605470"/>
              <a:gd name="connsiteY107" fmla="*/ 3129034 h 6858000"/>
              <a:gd name="connsiteX108" fmla="*/ 729994 w 1605470"/>
              <a:gd name="connsiteY108" fmla="*/ 3126682 h 6858000"/>
              <a:gd name="connsiteX109" fmla="*/ 720862 w 1605470"/>
              <a:gd name="connsiteY109" fmla="*/ 3114519 h 6858000"/>
              <a:gd name="connsiteX110" fmla="*/ 707471 w 1605470"/>
              <a:gd name="connsiteY110" fmla="*/ 3106272 h 6858000"/>
              <a:gd name="connsiteX111" fmla="*/ 680201 w 1605470"/>
              <a:gd name="connsiteY111" fmla="*/ 2958185 h 6858000"/>
              <a:gd name="connsiteX112" fmla="*/ 622815 w 1605470"/>
              <a:gd name="connsiteY112" fmla="*/ 2762989 h 6858000"/>
              <a:gd name="connsiteX113" fmla="*/ 571733 w 1605470"/>
              <a:gd name="connsiteY113" fmla="*/ 2554718 h 6858000"/>
              <a:gd name="connsiteX114" fmla="*/ 551827 w 1605470"/>
              <a:gd name="connsiteY114" fmla="*/ 2485734 h 6858000"/>
              <a:gd name="connsiteX115" fmla="*/ 542550 w 1605470"/>
              <a:gd name="connsiteY115" fmla="*/ 2447068 h 6858000"/>
              <a:gd name="connsiteX116" fmla="*/ 529511 w 1605470"/>
              <a:gd name="connsiteY116" fmla="*/ 2425819 h 6858000"/>
              <a:gd name="connsiteX117" fmla="*/ 528878 w 1605470"/>
              <a:gd name="connsiteY117" fmla="*/ 2408971 h 6858000"/>
              <a:gd name="connsiteX118" fmla="*/ 535510 w 1605470"/>
              <a:gd name="connsiteY118" fmla="*/ 2402874 h 6858000"/>
              <a:gd name="connsiteX119" fmla="*/ 538122 w 1605470"/>
              <a:gd name="connsiteY119" fmla="*/ 2381443 h 6858000"/>
              <a:gd name="connsiteX120" fmla="*/ 514451 w 1605470"/>
              <a:gd name="connsiteY120" fmla="*/ 2261920 h 6858000"/>
              <a:gd name="connsiteX121" fmla="*/ 504338 w 1605470"/>
              <a:gd name="connsiteY121" fmla="*/ 2195378 h 6858000"/>
              <a:gd name="connsiteX122" fmla="*/ 488555 w 1605470"/>
              <a:gd name="connsiteY122" fmla="*/ 2155135 h 6858000"/>
              <a:gd name="connsiteX123" fmla="*/ 486013 w 1605470"/>
              <a:gd name="connsiteY123" fmla="*/ 2118008 h 6858000"/>
              <a:gd name="connsiteX124" fmla="*/ 487006 w 1605470"/>
              <a:gd name="connsiteY124" fmla="*/ 2050531 h 6858000"/>
              <a:gd name="connsiteX125" fmla="*/ 478812 w 1605470"/>
              <a:gd name="connsiteY125" fmla="*/ 1963269 h 6858000"/>
              <a:gd name="connsiteX126" fmla="*/ 459990 w 1605470"/>
              <a:gd name="connsiteY126" fmla="*/ 1906352 h 6858000"/>
              <a:gd name="connsiteX127" fmla="*/ 436547 w 1605470"/>
              <a:gd name="connsiteY127" fmla="*/ 1861531 h 6858000"/>
              <a:gd name="connsiteX128" fmla="*/ 390346 w 1605470"/>
              <a:gd name="connsiteY128" fmla="*/ 1732919 h 6858000"/>
              <a:gd name="connsiteX129" fmla="*/ 362657 w 1605470"/>
              <a:gd name="connsiteY129" fmla="*/ 1663540 h 6858000"/>
              <a:gd name="connsiteX130" fmla="*/ 361783 w 1605470"/>
              <a:gd name="connsiteY130" fmla="*/ 1615777 h 6858000"/>
              <a:gd name="connsiteX131" fmla="*/ 342578 w 1605470"/>
              <a:gd name="connsiteY131" fmla="*/ 1563678 h 6858000"/>
              <a:gd name="connsiteX132" fmla="*/ 355658 w 1605470"/>
              <a:gd name="connsiteY132" fmla="*/ 1519474 h 6858000"/>
              <a:gd name="connsiteX133" fmla="*/ 348400 w 1605470"/>
              <a:gd name="connsiteY133" fmla="*/ 1477995 h 6858000"/>
              <a:gd name="connsiteX134" fmla="*/ 334485 w 1605470"/>
              <a:gd name="connsiteY134" fmla="*/ 1373769 h 6858000"/>
              <a:gd name="connsiteX135" fmla="*/ 342792 w 1605470"/>
              <a:gd name="connsiteY135" fmla="*/ 1307086 h 6858000"/>
              <a:gd name="connsiteX136" fmla="*/ 343980 w 1605470"/>
              <a:gd name="connsiteY136" fmla="*/ 1189033 h 6858000"/>
              <a:gd name="connsiteX137" fmla="*/ 348665 w 1605470"/>
              <a:gd name="connsiteY137" fmla="*/ 1168288 h 6858000"/>
              <a:gd name="connsiteX138" fmla="*/ 340947 w 1605470"/>
              <a:gd name="connsiteY138" fmla="*/ 1142577 h 6858000"/>
              <a:gd name="connsiteX139" fmla="*/ 330253 w 1605470"/>
              <a:gd name="connsiteY139" fmla="*/ 1088484 h 6858000"/>
              <a:gd name="connsiteX140" fmla="*/ 318989 w 1605470"/>
              <a:gd name="connsiteY140" fmla="*/ 1016103 h 6858000"/>
              <a:gd name="connsiteX141" fmla="*/ 320445 w 1605470"/>
              <a:gd name="connsiteY141" fmla="*/ 932283 h 6858000"/>
              <a:gd name="connsiteX142" fmla="*/ 322681 w 1605470"/>
              <a:gd name="connsiteY142" fmla="*/ 915925 h 6858000"/>
              <a:gd name="connsiteX143" fmla="*/ 315310 w 1605470"/>
              <a:gd name="connsiteY143" fmla="*/ 896999 h 6858000"/>
              <a:gd name="connsiteX144" fmla="*/ 284718 w 1605470"/>
              <a:gd name="connsiteY144" fmla="*/ 821517 h 6858000"/>
              <a:gd name="connsiteX145" fmla="*/ 263668 w 1605470"/>
              <a:gd name="connsiteY145" fmla="*/ 751353 h 6858000"/>
              <a:gd name="connsiteX146" fmla="*/ 263226 w 1605470"/>
              <a:gd name="connsiteY146" fmla="*/ 721230 h 6858000"/>
              <a:gd name="connsiteX147" fmla="*/ 248897 w 1605470"/>
              <a:gd name="connsiteY147" fmla="*/ 681659 h 6858000"/>
              <a:gd name="connsiteX148" fmla="*/ 234316 w 1605470"/>
              <a:gd name="connsiteY148" fmla="*/ 635218 h 6858000"/>
              <a:gd name="connsiteX149" fmla="*/ 239327 w 1605470"/>
              <a:gd name="connsiteY149" fmla="*/ 613763 h 6858000"/>
              <a:gd name="connsiteX150" fmla="*/ 225269 w 1605470"/>
              <a:gd name="connsiteY150" fmla="*/ 598582 h 6858000"/>
              <a:gd name="connsiteX151" fmla="*/ 224950 w 1605470"/>
              <a:gd name="connsiteY151" fmla="*/ 576846 h 6858000"/>
              <a:gd name="connsiteX152" fmla="*/ 204576 w 1605470"/>
              <a:gd name="connsiteY152" fmla="*/ 530055 h 6858000"/>
              <a:gd name="connsiteX153" fmla="*/ 219064 w 1605470"/>
              <a:gd name="connsiteY153" fmla="*/ 469651 h 6858000"/>
              <a:gd name="connsiteX154" fmla="*/ 195012 w 1605470"/>
              <a:gd name="connsiteY154" fmla="*/ 448559 h 6858000"/>
              <a:gd name="connsiteX155" fmla="*/ 201434 w 1605470"/>
              <a:gd name="connsiteY155" fmla="*/ 441529 h 6858000"/>
              <a:gd name="connsiteX156" fmla="*/ 200655 w 1605470"/>
              <a:gd name="connsiteY156" fmla="*/ 428927 h 6858000"/>
              <a:gd name="connsiteX157" fmla="*/ 190059 w 1605470"/>
              <a:gd name="connsiteY157" fmla="*/ 430161 h 6858000"/>
              <a:gd name="connsiteX158" fmla="*/ 167079 w 1605470"/>
              <a:gd name="connsiteY158" fmla="*/ 367211 h 6858000"/>
              <a:gd name="connsiteX159" fmla="*/ 124571 w 1605470"/>
              <a:gd name="connsiteY159" fmla="*/ 302178 h 6858000"/>
              <a:gd name="connsiteX160" fmla="*/ 103243 w 1605470"/>
              <a:gd name="connsiteY160" fmla="*/ 211375 h 6858000"/>
              <a:gd name="connsiteX161" fmla="*/ 94571 w 1605470"/>
              <a:gd name="connsiteY161" fmla="*/ 184179 h 6858000"/>
              <a:gd name="connsiteX162" fmla="*/ 13437 w 1605470"/>
              <a:gd name="connsiteY162" fmla="*/ 19287 h 6858000"/>
              <a:gd name="connsiteX163" fmla="*/ 0 w 1605470"/>
              <a:gd name="connsiteY16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28878 w 1605470"/>
              <a:gd name="connsiteY116" fmla="*/ 2408971 h 6858000"/>
              <a:gd name="connsiteX117" fmla="*/ 535510 w 1605470"/>
              <a:gd name="connsiteY117" fmla="*/ 2402874 h 6858000"/>
              <a:gd name="connsiteX118" fmla="*/ 538122 w 1605470"/>
              <a:gd name="connsiteY118" fmla="*/ 2381443 h 6858000"/>
              <a:gd name="connsiteX119" fmla="*/ 514451 w 1605470"/>
              <a:gd name="connsiteY119" fmla="*/ 2261920 h 6858000"/>
              <a:gd name="connsiteX120" fmla="*/ 504338 w 1605470"/>
              <a:gd name="connsiteY120" fmla="*/ 2195378 h 6858000"/>
              <a:gd name="connsiteX121" fmla="*/ 488555 w 1605470"/>
              <a:gd name="connsiteY121" fmla="*/ 2155135 h 6858000"/>
              <a:gd name="connsiteX122" fmla="*/ 486013 w 1605470"/>
              <a:gd name="connsiteY122" fmla="*/ 2118008 h 6858000"/>
              <a:gd name="connsiteX123" fmla="*/ 487006 w 1605470"/>
              <a:gd name="connsiteY123" fmla="*/ 2050531 h 6858000"/>
              <a:gd name="connsiteX124" fmla="*/ 478812 w 1605470"/>
              <a:gd name="connsiteY124" fmla="*/ 1963269 h 6858000"/>
              <a:gd name="connsiteX125" fmla="*/ 459990 w 1605470"/>
              <a:gd name="connsiteY125" fmla="*/ 1906352 h 6858000"/>
              <a:gd name="connsiteX126" fmla="*/ 436547 w 1605470"/>
              <a:gd name="connsiteY126" fmla="*/ 1861531 h 6858000"/>
              <a:gd name="connsiteX127" fmla="*/ 390346 w 1605470"/>
              <a:gd name="connsiteY127" fmla="*/ 1732919 h 6858000"/>
              <a:gd name="connsiteX128" fmla="*/ 362657 w 1605470"/>
              <a:gd name="connsiteY128" fmla="*/ 1663540 h 6858000"/>
              <a:gd name="connsiteX129" fmla="*/ 361783 w 1605470"/>
              <a:gd name="connsiteY129" fmla="*/ 1615777 h 6858000"/>
              <a:gd name="connsiteX130" fmla="*/ 342578 w 1605470"/>
              <a:gd name="connsiteY130" fmla="*/ 1563678 h 6858000"/>
              <a:gd name="connsiteX131" fmla="*/ 355658 w 1605470"/>
              <a:gd name="connsiteY131" fmla="*/ 1519474 h 6858000"/>
              <a:gd name="connsiteX132" fmla="*/ 348400 w 1605470"/>
              <a:gd name="connsiteY132" fmla="*/ 1477995 h 6858000"/>
              <a:gd name="connsiteX133" fmla="*/ 334485 w 1605470"/>
              <a:gd name="connsiteY133" fmla="*/ 1373769 h 6858000"/>
              <a:gd name="connsiteX134" fmla="*/ 342792 w 1605470"/>
              <a:gd name="connsiteY134" fmla="*/ 1307086 h 6858000"/>
              <a:gd name="connsiteX135" fmla="*/ 343980 w 1605470"/>
              <a:gd name="connsiteY135" fmla="*/ 1189033 h 6858000"/>
              <a:gd name="connsiteX136" fmla="*/ 348665 w 1605470"/>
              <a:gd name="connsiteY136" fmla="*/ 1168288 h 6858000"/>
              <a:gd name="connsiteX137" fmla="*/ 340947 w 1605470"/>
              <a:gd name="connsiteY137" fmla="*/ 1142577 h 6858000"/>
              <a:gd name="connsiteX138" fmla="*/ 330253 w 1605470"/>
              <a:gd name="connsiteY138" fmla="*/ 1088484 h 6858000"/>
              <a:gd name="connsiteX139" fmla="*/ 318989 w 1605470"/>
              <a:gd name="connsiteY139" fmla="*/ 1016103 h 6858000"/>
              <a:gd name="connsiteX140" fmla="*/ 320445 w 1605470"/>
              <a:gd name="connsiteY140" fmla="*/ 932283 h 6858000"/>
              <a:gd name="connsiteX141" fmla="*/ 322681 w 1605470"/>
              <a:gd name="connsiteY141" fmla="*/ 915925 h 6858000"/>
              <a:gd name="connsiteX142" fmla="*/ 315310 w 1605470"/>
              <a:gd name="connsiteY142" fmla="*/ 896999 h 6858000"/>
              <a:gd name="connsiteX143" fmla="*/ 284718 w 1605470"/>
              <a:gd name="connsiteY143" fmla="*/ 821517 h 6858000"/>
              <a:gd name="connsiteX144" fmla="*/ 263668 w 1605470"/>
              <a:gd name="connsiteY144" fmla="*/ 751353 h 6858000"/>
              <a:gd name="connsiteX145" fmla="*/ 263226 w 1605470"/>
              <a:gd name="connsiteY145" fmla="*/ 721230 h 6858000"/>
              <a:gd name="connsiteX146" fmla="*/ 248897 w 1605470"/>
              <a:gd name="connsiteY146" fmla="*/ 681659 h 6858000"/>
              <a:gd name="connsiteX147" fmla="*/ 234316 w 1605470"/>
              <a:gd name="connsiteY147" fmla="*/ 635218 h 6858000"/>
              <a:gd name="connsiteX148" fmla="*/ 239327 w 1605470"/>
              <a:gd name="connsiteY148" fmla="*/ 613763 h 6858000"/>
              <a:gd name="connsiteX149" fmla="*/ 225269 w 1605470"/>
              <a:gd name="connsiteY149" fmla="*/ 598582 h 6858000"/>
              <a:gd name="connsiteX150" fmla="*/ 224950 w 1605470"/>
              <a:gd name="connsiteY150" fmla="*/ 576846 h 6858000"/>
              <a:gd name="connsiteX151" fmla="*/ 204576 w 1605470"/>
              <a:gd name="connsiteY151" fmla="*/ 530055 h 6858000"/>
              <a:gd name="connsiteX152" fmla="*/ 219064 w 1605470"/>
              <a:gd name="connsiteY152" fmla="*/ 469651 h 6858000"/>
              <a:gd name="connsiteX153" fmla="*/ 195012 w 1605470"/>
              <a:gd name="connsiteY153" fmla="*/ 448559 h 6858000"/>
              <a:gd name="connsiteX154" fmla="*/ 201434 w 1605470"/>
              <a:gd name="connsiteY154" fmla="*/ 441529 h 6858000"/>
              <a:gd name="connsiteX155" fmla="*/ 200655 w 1605470"/>
              <a:gd name="connsiteY155" fmla="*/ 428927 h 6858000"/>
              <a:gd name="connsiteX156" fmla="*/ 190059 w 1605470"/>
              <a:gd name="connsiteY156" fmla="*/ 430161 h 6858000"/>
              <a:gd name="connsiteX157" fmla="*/ 167079 w 1605470"/>
              <a:gd name="connsiteY157" fmla="*/ 367211 h 6858000"/>
              <a:gd name="connsiteX158" fmla="*/ 124571 w 1605470"/>
              <a:gd name="connsiteY158" fmla="*/ 302178 h 6858000"/>
              <a:gd name="connsiteX159" fmla="*/ 103243 w 1605470"/>
              <a:gd name="connsiteY159" fmla="*/ 211375 h 6858000"/>
              <a:gd name="connsiteX160" fmla="*/ 94571 w 1605470"/>
              <a:gd name="connsiteY160" fmla="*/ 184179 h 6858000"/>
              <a:gd name="connsiteX161" fmla="*/ 13437 w 1605470"/>
              <a:gd name="connsiteY161" fmla="*/ 19287 h 6858000"/>
              <a:gd name="connsiteX162" fmla="*/ 0 w 1605470"/>
              <a:gd name="connsiteY16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35510 w 1605470"/>
              <a:gd name="connsiteY116" fmla="*/ 2402874 h 6858000"/>
              <a:gd name="connsiteX117" fmla="*/ 538122 w 1605470"/>
              <a:gd name="connsiteY117" fmla="*/ 2381443 h 6858000"/>
              <a:gd name="connsiteX118" fmla="*/ 514451 w 1605470"/>
              <a:gd name="connsiteY118" fmla="*/ 2261920 h 6858000"/>
              <a:gd name="connsiteX119" fmla="*/ 504338 w 1605470"/>
              <a:gd name="connsiteY119" fmla="*/ 2195378 h 6858000"/>
              <a:gd name="connsiteX120" fmla="*/ 488555 w 1605470"/>
              <a:gd name="connsiteY120" fmla="*/ 2155135 h 6858000"/>
              <a:gd name="connsiteX121" fmla="*/ 486013 w 1605470"/>
              <a:gd name="connsiteY121" fmla="*/ 2118008 h 6858000"/>
              <a:gd name="connsiteX122" fmla="*/ 487006 w 1605470"/>
              <a:gd name="connsiteY122" fmla="*/ 2050531 h 6858000"/>
              <a:gd name="connsiteX123" fmla="*/ 478812 w 1605470"/>
              <a:gd name="connsiteY123" fmla="*/ 1963269 h 6858000"/>
              <a:gd name="connsiteX124" fmla="*/ 459990 w 1605470"/>
              <a:gd name="connsiteY124" fmla="*/ 1906352 h 6858000"/>
              <a:gd name="connsiteX125" fmla="*/ 436547 w 1605470"/>
              <a:gd name="connsiteY125" fmla="*/ 1861531 h 6858000"/>
              <a:gd name="connsiteX126" fmla="*/ 390346 w 1605470"/>
              <a:gd name="connsiteY126" fmla="*/ 1732919 h 6858000"/>
              <a:gd name="connsiteX127" fmla="*/ 362657 w 1605470"/>
              <a:gd name="connsiteY127" fmla="*/ 1663540 h 6858000"/>
              <a:gd name="connsiteX128" fmla="*/ 361783 w 1605470"/>
              <a:gd name="connsiteY128" fmla="*/ 1615777 h 6858000"/>
              <a:gd name="connsiteX129" fmla="*/ 342578 w 1605470"/>
              <a:gd name="connsiteY129" fmla="*/ 1563678 h 6858000"/>
              <a:gd name="connsiteX130" fmla="*/ 355658 w 1605470"/>
              <a:gd name="connsiteY130" fmla="*/ 1519474 h 6858000"/>
              <a:gd name="connsiteX131" fmla="*/ 348400 w 1605470"/>
              <a:gd name="connsiteY131" fmla="*/ 1477995 h 6858000"/>
              <a:gd name="connsiteX132" fmla="*/ 334485 w 1605470"/>
              <a:gd name="connsiteY132" fmla="*/ 1373769 h 6858000"/>
              <a:gd name="connsiteX133" fmla="*/ 342792 w 1605470"/>
              <a:gd name="connsiteY133" fmla="*/ 1307086 h 6858000"/>
              <a:gd name="connsiteX134" fmla="*/ 343980 w 1605470"/>
              <a:gd name="connsiteY134" fmla="*/ 1189033 h 6858000"/>
              <a:gd name="connsiteX135" fmla="*/ 348665 w 1605470"/>
              <a:gd name="connsiteY135" fmla="*/ 1168288 h 6858000"/>
              <a:gd name="connsiteX136" fmla="*/ 340947 w 1605470"/>
              <a:gd name="connsiteY136" fmla="*/ 1142577 h 6858000"/>
              <a:gd name="connsiteX137" fmla="*/ 330253 w 1605470"/>
              <a:gd name="connsiteY137" fmla="*/ 1088484 h 6858000"/>
              <a:gd name="connsiteX138" fmla="*/ 318989 w 1605470"/>
              <a:gd name="connsiteY138" fmla="*/ 1016103 h 6858000"/>
              <a:gd name="connsiteX139" fmla="*/ 320445 w 1605470"/>
              <a:gd name="connsiteY139" fmla="*/ 932283 h 6858000"/>
              <a:gd name="connsiteX140" fmla="*/ 322681 w 1605470"/>
              <a:gd name="connsiteY140" fmla="*/ 915925 h 6858000"/>
              <a:gd name="connsiteX141" fmla="*/ 315310 w 1605470"/>
              <a:gd name="connsiteY141" fmla="*/ 896999 h 6858000"/>
              <a:gd name="connsiteX142" fmla="*/ 284718 w 1605470"/>
              <a:gd name="connsiteY142" fmla="*/ 821517 h 6858000"/>
              <a:gd name="connsiteX143" fmla="*/ 263668 w 1605470"/>
              <a:gd name="connsiteY143" fmla="*/ 751353 h 6858000"/>
              <a:gd name="connsiteX144" fmla="*/ 263226 w 1605470"/>
              <a:gd name="connsiteY144" fmla="*/ 721230 h 6858000"/>
              <a:gd name="connsiteX145" fmla="*/ 248897 w 1605470"/>
              <a:gd name="connsiteY145" fmla="*/ 681659 h 6858000"/>
              <a:gd name="connsiteX146" fmla="*/ 234316 w 1605470"/>
              <a:gd name="connsiteY146" fmla="*/ 635218 h 6858000"/>
              <a:gd name="connsiteX147" fmla="*/ 239327 w 1605470"/>
              <a:gd name="connsiteY147" fmla="*/ 613763 h 6858000"/>
              <a:gd name="connsiteX148" fmla="*/ 225269 w 1605470"/>
              <a:gd name="connsiteY148" fmla="*/ 598582 h 6858000"/>
              <a:gd name="connsiteX149" fmla="*/ 224950 w 1605470"/>
              <a:gd name="connsiteY149" fmla="*/ 576846 h 6858000"/>
              <a:gd name="connsiteX150" fmla="*/ 204576 w 1605470"/>
              <a:gd name="connsiteY150" fmla="*/ 530055 h 6858000"/>
              <a:gd name="connsiteX151" fmla="*/ 219064 w 1605470"/>
              <a:gd name="connsiteY151" fmla="*/ 469651 h 6858000"/>
              <a:gd name="connsiteX152" fmla="*/ 195012 w 1605470"/>
              <a:gd name="connsiteY152" fmla="*/ 448559 h 6858000"/>
              <a:gd name="connsiteX153" fmla="*/ 201434 w 1605470"/>
              <a:gd name="connsiteY153" fmla="*/ 441529 h 6858000"/>
              <a:gd name="connsiteX154" fmla="*/ 200655 w 1605470"/>
              <a:gd name="connsiteY154" fmla="*/ 428927 h 6858000"/>
              <a:gd name="connsiteX155" fmla="*/ 190059 w 1605470"/>
              <a:gd name="connsiteY155" fmla="*/ 430161 h 6858000"/>
              <a:gd name="connsiteX156" fmla="*/ 167079 w 1605470"/>
              <a:gd name="connsiteY156" fmla="*/ 367211 h 6858000"/>
              <a:gd name="connsiteX157" fmla="*/ 124571 w 1605470"/>
              <a:gd name="connsiteY157" fmla="*/ 302178 h 6858000"/>
              <a:gd name="connsiteX158" fmla="*/ 103243 w 1605470"/>
              <a:gd name="connsiteY158" fmla="*/ 211375 h 6858000"/>
              <a:gd name="connsiteX159" fmla="*/ 94571 w 1605470"/>
              <a:gd name="connsiteY159" fmla="*/ 184179 h 6858000"/>
              <a:gd name="connsiteX160" fmla="*/ 13437 w 1605470"/>
              <a:gd name="connsiteY160" fmla="*/ 19287 h 6858000"/>
              <a:gd name="connsiteX161" fmla="*/ 0 w 1605470"/>
              <a:gd name="connsiteY16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34648 w 1605470"/>
              <a:gd name="connsiteY104" fmla="*/ 3145733 h 6858000"/>
              <a:gd name="connsiteX105" fmla="*/ 729329 w 1605470"/>
              <a:gd name="connsiteY105" fmla="*/ 3129034 h 6858000"/>
              <a:gd name="connsiteX106" fmla="*/ 729994 w 1605470"/>
              <a:gd name="connsiteY106" fmla="*/ 3126682 h 6858000"/>
              <a:gd name="connsiteX107" fmla="*/ 720862 w 1605470"/>
              <a:gd name="connsiteY107" fmla="*/ 3114519 h 6858000"/>
              <a:gd name="connsiteX108" fmla="*/ 707471 w 1605470"/>
              <a:gd name="connsiteY108" fmla="*/ 3106272 h 6858000"/>
              <a:gd name="connsiteX109" fmla="*/ 680201 w 1605470"/>
              <a:gd name="connsiteY109" fmla="*/ 2958185 h 6858000"/>
              <a:gd name="connsiteX110" fmla="*/ 622815 w 1605470"/>
              <a:gd name="connsiteY110" fmla="*/ 2762989 h 6858000"/>
              <a:gd name="connsiteX111" fmla="*/ 571733 w 1605470"/>
              <a:gd name="connsiteY111" fmla="*/ 2554718 h 6858000"/>
              <a:gd name="connsiteX112" fmla="*/ 551827 w 1605470"/>
              <a:gd name="connsiteY112" fmla="*/ 2485734 h 6858000"/>
              <a:gd name="connsiteX113" fmla="*/ 542550 w 1605470"/>
              <a:gd name="connsiteY113" fmla="*/ 2447068 h 6858000"/>
              <a:gd name="connsiteX114" fmla="*/ 529511 w 1605470"/>
              <a:gd name="connsiteY114" fmla="*/ 2425819 h 6858000"/>
              <a:gd name="connsiteX115" fmla="*/ 535510 w 1605470"/>
              <a:gd name="connsiteY115" fmla="*/ 2402874 h 6858000"/>
              <a:gd name="connsiteX116" fmla="*/ 538122 w 1605470"/>
              <a:gd name="connsiteY116" fmla="*/ 2381443 h 6858000"/>
              <a:gd name="connsiteX117" fmla="*/ 514451 w 1605470"/>
              <a:gd name="connsiteY117" fmla="*/ 2261920 h 6858000"/>
              <a:gd name="connsiteX118" fmla="*/ 504338 w 1605470"/>
              <a:gd name="connsiteY118" fmla="*/ 2195378 h 6858000"/>
              <a:gd name="connsiteX119" fmla="*/ 488555 w 1605470"/>
              <a:gd name="connsiteY119" fmla="*/ 2155135 h 6858000"/>
              <a:gd name="connsiteX120" fmla="*/ 486013 w 1605470"/>
              <a:gd name="connsiteY120" fmla="*/ 2118008 h 6858000"/>
              <a:gd name="connsiteX121" fmla="*/ 487006 w 1605470"/>
              <a:gd name="connsiteY121" fmla="*/ 2050531 h 6858000"/>
              <a:gd name="connsiteX122" fmla="*/ 478812 w 1605470"/>
              <a:gd name="connsiteY122" fmla="*/ 1963269 h 6858000"/>
              <a:gd name="connsiteX123" fmla="*/ 459990 w 1605470"/>
              <a:gd name="connsiteY123" fmla="*/ 1906352 h 6858000"/>
              <a:gd name="connsiteX124" fmla="*/ 436547 w 1605470"/>
              <a:gd name="connsiteY124" fmla="*/ 1861531 h 6858000"/>
              <a:gd name="connsiteX125" fmla="*/ 390346 w 1605470"/>
              <a:gd name="connsiteY125" fmla="*/ 1732919 h 6858000"/>
              <a:gd name="connsiteX126" fmla="*/ 362657 w 1605470"/>
              <a:gd name="connsiteY126" fmla="*/ 1663540 h 6858000"/>
              <a:gd name="connsiteX127" fmla="*/ 361783 w 1605470"/>
              <a:gd name="connsiteY127" fmla="*/ 1615777 h 6858000"/>
              <a:gd name="connsiteX128" fmla="*/ 342578 w 1605470"/>
              <a:gd name="connsiteY128" fmla="*/ 1563678 h 6858000"/>
              <a:gd name="connsiteX129" fmla="*/ 355658 w 1605470"/>
              <a:gd name="connsiteY129" fmla="*/ 1519474 h 6858000"/>
              <a:gd name="connsiteX130" fmla="*/ 348400 w 1605470"/>
              <a:gd name="connsiteY130" fmla="*/ 1477995 h 6858000"/>
              <a:gd name="connsiteX131" fmla="*/ 334485 w 1605470"/>
              <a:gd name="connsiteY131" fmla="*/ 1373769 h 6858000"/>
              <a:gd name="connsiteX132" fmla="*/ 342792 w 1605470"/>
              <a:gd name="connsiteY132" fmla="*/ 1307086 h 6858000"/>
              <a:gd name="connsiteX133" fmla="*/ 343980 w 1605470"/>
              <a:gd name="connsiteY133" fmla="*/ 1189033 h 6858000"/>
              <a:gd name="connsiteX134" fmla="*/ 348665 w 1605470"/>
              <a:gd name="connsiteY134" fmla="*/ 1168288 h 6858000"/>
              <a:gd name="connsiteX135" fmla="*/ 340947 w 1605470"/>
              <a:gd name="connsiteY135" fmla="*/ 1142577 h 6858000"/>
              <a:gd name="connsiteX136" fmla="*/ 330253 w 1605470"/>
              <a:gd name="connsiteY136" fmla="*/ 1088484 h 6858000"/>
              <a:gd name="connsiteX137" fmla="*/ 318989 w 1605470"/>
              <a:gd name="connsiteY137" fmla="*/ 1016103 h 6858000"/>
              <a:gd name="connsiteX138" fmla="*/ 320445 w 1605470"/>
              <a:gd name="connsiteY138" fmla="*/ 932283 h 6858000"/>
              <a:gd name="connsiteX139" fmla="*/ 322681 w 1605470"/>
              <a:gd name="connsiteY139" fmla="*/ 915925 h 6858000"/>
              <a:gd name="connsiteX140" fmla="*/ 315310 w 1605470"/>
              <a:gd name="connsiteY140" fmla="*/ 896999 h 6858000"/>
              <a:gd name="connsiteX141" fmla="*/ 284718 w 1605470"/>
              <a:gd name="connsiteY141" fmla="*/ 821517 h 6858000"/>
              <a:gd name="connsiteX142" fmla="*/ 263668 w 1605470"/>
              <a:gd name="connsiteY142" fmla="*/ 751353 h 6858000"/>
              <a:gd name="connsiteX143" fmla="*/ 263226 w 1605470"/>
              <a:gd name="connsiteY143" fmla="*/ 721230 h 6858000"/>
              <a:gd name="connsiteX144" fmla="*/ 248897 w 1605470"/>
              <a:gd name="connsiteY144" fmla="*/ 681659 h 6858000"/>
              <a:gd name="connsiteX145" fmla="*/ 234316 w 1605470"/>
              <a:gd name="connsiteY145" fmla="*/ 635218 h 6858000"/>
              <a:gd name="connsiteX146" fmla="*/ 239327 w 1605470"/>
              <a:gd name="connsiteY146" fmla="*/ 613763 h 6858000"/>
              <a:gd name="connsiteX147" fmla="*/ 225269 w 1605470"/>
              <a:gd name="connsiteY147" fmla="*/ 598582 h 6858000"/>
              <a:gd name="connsiteX148" fmla="*/ 224950 w 1605470"/>
              <a:gd name="connsiteY148" fmla="*/ 576846 h 6858000"/>
              <a:gd name="connsiteX149" fmla="*/ 204576 w 1605470"/>
              <a:gd name="connsiteY149" fmla="*/ 530055 h 6858000"/>
              <a:gd name="connsiteX150" fmla="*/ 219064 w 1605470"/>
              <a:gd name="connsiteY150" fmla="*/ 469651 h 6858000"/>
              <a:gd name="connsiteX151" fmla="*/ 195012 w 1605470"/>
              <a:gd name="connsiteY151" fmla="*/ 448559 h 6858000"/>
              <a:gd name="connsiteX152" fmla="*/ 201434 w 1605470"/>
              <a:gd name="connsiteY152" fmla="*/ 441529 h 6858000"/>
              <a:gd name="connsiteX153" fmla="*/ 200655 w 1605470"/>
              <a:gd name="connsiteY153" fmla="*/ 428927 h 6858000"/>
              <a:gd name="connsiteX154" fmla="*/ 190059 w 1605470"/>
              <a:gd name="connsiteY154" fmla="*/ 430161 h 6858000"/>
              <a:gd name="connsiteX155" fmla="*/ 167079 w 1605470"/>
              <a:gd name="connsiteY155" fmla="*/ 367211 h 6858000"/>
              <a:gd name="connsiteX156" fmla="*/ 124571 w 1605470"/>
              <a:gd name="connsiteY156" fmla="*/ 302178 h 6858000"/>
              <a:gd name="connsiteX157" fmla="*/ 103243 w 1605470"/>
              <a:gd name="connsiteY157" fmla="*/ 211375 h 6858000"/>
              <a:gd name="connsiteX158" fmla="*/ 94571 w 1605470"/>
              <a:gd name="connsiteY158" fmla="*/ 184179 h 6858000"/>
              <a:gd name="connsiteX159" fmla="*/ 13437 w 1605470"/>
              <a:gd name="connsiteY159" fmla="*/ 19287 h 6858000"/>
              <a:gd name="connsiteX160" fmla="*/ 0 w 1605470"/>
              <a:gd name="connsiteY16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29329 w 1605470"/>
              <a:gd name="connsiteY104" fmla="*/ 3129034 h 6858000"/>
              <a:gd name="connsiteX105" fmla="*/ 729994 w 1605470"/>
              <a:gd name="connsiteY105" fmla="*/ 3126682 h 6858000"/>
              <a:gd name="connsiteX106" fmla="*/ 720862 w 1605470"/>
              <a:gd name="connsiteY106" fmla="*/ 3114519 h 6858000"/>
              <a:gd name="connsiteX107" fmla="*/ 707471 w 1605470"/>
              <a:gd name="connsiteY107" fmla="*/ 3106272 h 6858000"/>
              <a:gd name="connsiteX108" fmla="*/ 680201 w 1605470"/>
              <a:gd name="connsiteY108" fmla="*/ 2958185 h 6858000"/>
              <a:gd name="connsiteX109" fmla="*/ 622815 w 1605470"/>
              <a:gd name="connsiteY109" fmla="*/ 2762989 h 6858000"/>
              <a:gd name="connsiteX110" fmla="*/ 571733 w 1605470"/>
              <a:gd name="connsiteY110" fmla="*/ 2554718 h 6858000"/>
              <a:gd name="connsiteX111" fmla="*/ 551827 w 1605470"/>
              <a:gd name="connsiteY111" fmla="*/ 2485734 h 6858000"/>
              <a:gd name="connsiteX112" fmla="*/ 542550 w 1605470"/>
              <a:gd name="connsiteY112" fmla="*/ 2447068 h 6858000"/>
              <a:gd name="connsiteX113" fmla="*/ 529511 w 1605470"/>
              <a:gd name="connsiteY113" fmla="*/ 2425819 h 6858000"/>
              <a:gd name="connsiteX114" fmla="*/ 535510 w 1605470"/>
              <a:gd name="connsiteY114" fmla="*/ 2402874 h 6858000"/>
              <a:gd name="connsiteX115" fmla="*/ 538122 w 1605470"/>
              <a:gd name="connsiteY115" fmla="*/ 2381443 h 6858000"/>
              <a:gd name="connsiteX116" fmla="*/ 514451 w 1605470"/>
              <a:gd name="connsiteY116" fmla="*/ 2261920 h 6858000"/>
              <a:gd name="connsiteX117" fmla="*/ 504338 w 1605470"/>
              <a:gd name="connsiteY117" fmla="*/ 2195378 h 6858000"/>
              <a:gd name="connsiteX118" fmla="*/ 488555 w 1605470"/>
              <a:gd name="connsiteY118" fmla="*/ 2155135 h 6858000"/>
              <a:gd name="connsiteX119" fmla="*/ 486013 w 1605470"/>
              <a:gd name="connsiteY119" fmla="*/ 2118008 h 6858000"/>
              <a:gd name="connsiteX120" fmla="*/ 487006 w 1605470"/>
              <a:gd name="connsiteY120" fmla="*/ 2050531 h 6858000"/>
              <a:gd name="connsiteX121" fmla="*/ 478812 w 1605470"/>
              <a:gd name="connsiteY121" fmla="*/ 1963269 h 6858000"/>
              <a:gd name="connsiteX122" fmla="*/ 459990 w 1605470"/>
              <a:gd name="connsiteY122" fmla="*/ 1906352 h 6858000"/>
              <a:gd name="connsiteX123" fmla="*/ 436547 w 1605470"/>
              <a:gd name="connsiteY123" fmla="*/ 1861531 h 6858000"/>
              <a:gd name="connsiteX124" fmla="*/ 390346 w 1605470"/>
              <a:gd name="connsiteY124" fmla="*/ 1732919 h 6858000"/>
              <a:gd name="connsiteX125" fmla="*/ 362657 w 1605470"/>
              <a:gd name="connsiteY125" fmla="*/ 1663540 h 6858000"/>
              <a:gd name="connsiteX126" fmla="*/ 361783 w 1605470"/>
              <a:gd name="connsiteY126" fmla="*/ 1615777 h 6858000"/>
              <a:gd name="connsiteX127" fmla="*/ 342578 w 1605470"/>
              <a:gd name="connsiteY127" fmla="*/ 1563678 h 6858000"/>
              <a:gd name="connsiteX128" fmla="*/ 355658 w 1605470"/>
              <a:gd name="connsiteY128" fmla="*/ 1519474 h 6858000"/>
              <a:gd name="connsiteX129" fmla="*/ 348400 w 1605470"/>
              <a:gd name="connsiteY129" fmla="*/ 1477995 h 6858000"/>
              <a:gd name="connsiteX130" fmla="*/ 334485 w 1605470"/>
              <a:gd name="connsiteY130" fmla="*/ 1373769 h 6858000"/>
              <a:gd name="connsiteX131" fmla="*/ 342792 w 1605470"/>
              <a:gd name="connsiteY131" fmla="*/ 1307086 h 6858000"/>
              <a:gd name="connsiteX132" fmla="*/ 343980 w 1605470"/>
              <a:gd name="connsiteY132" fmla="*/ 1189033 h 6858000"/>
              <a:gd name="connsiteX133" fmla="*/ 348665 w 1605470"/>
              <a:gd name="connsiteY133" fmla="*/ 1168288 h 6858000"/>
              <a:gd name="connsiteX134" fmla="*/ 340947 w 1605470"/>
              <a:gd name="connsiteY134" fmla="*/ 1142577 h 6858000"/>
              <a:gd name="connsiteX135" fmla="*/ 330253 w 1605470"/>
              <a:gd name="connsiteY135" fmla="*/ 1088484 h 6858000"/>
              <a:gd name="connsiteX136" fmla="*/ 318989 w 1605470"/>
              <a:gd name="connsiteY136" fmla="*/ 1016103 h 6858000"/>
              <a:gd name="connsiteX137" fmla="*/ 320445 w 1605470"/>
              <a:gd name="connsiteY137" fmla="*/ 932283 h 6858000"/>
              <a:gd name="connsiteX138" fmla="*/ 322681 w 1605470"/>
              <a:gd name="connsiteY138" fmla="*/ 915925 h 6858000"/>
              <a:gd name="connsiteX139" fmla="*/ 315310 w 1605470"/>
              <a:gd name="connsiteY139" fmla="*/ 896999 h 6858000"/>
              <a:gd name="connsiteX140" fmla="*/ 284718 w 1605470"/>
              <a:gd name="connsiteY140" fmla="*/ 821517 h 6858000"/>
              <a:gd name="connsiteX141" fmla="*/ 263668 w 1605470"/>
              <a:gd name="connsiteY141" fmla="*/ 751353 h 6858000"/>
              <a:gd name="connsiteX142" fmla="*/ 263226 w 1605470"/>
              <a:gd name="connsiteY142" fmla="*/ 721230 h 6858000"/>
              <a:gd name="connsiteX143" fmla="*/ 248897 w 1605470"/>
              <a:gd name="connsiteY143" fmla="*/ 681659 h 6858000"/>
              <a:gd name="connsiteX144" fmla="*/ 234316 w 1605470"/>
              <a:gd name="connsiteY144" fmla="*/ 635218 h 6858000"/>
              <a:gd name="connsiteX145" fmla="*/ 239327 w 1605470"/>
              <a:gd name="connsiteY145" fmla="*/ 613763 h 6858000"/>
              <a:gd name="connsiteX146" fmla="*/ 225269 w 1605470"/>
              <a:gd name="connsiteY146" fmla="*/ 598582 h 6858000"/>
              <a:gd name="connsiteX147" fmla="*/ 224950 w 1605470"/>
              <a:gd name="connsiteY147" fmla="*/ 576846 h 6858000"/>
              <a:gd name="connsiteX148" fmla="*/ 204576 w 1605470"/>
              <a:gd name="connsiteY148" fmla="*/ 530055 h 6858000"/>
              <a:gd name="connsiteX149" fmla="*/ 219064 w 1605470"/>
              <a:gd name="connsiteY149" fmla="*/ 469651 h 6858000"/>
              <a:gd name="connsiteX150" fmla="*/ 195012 w 1605470"/>
              <a:gd name="connsiteY150" fmla="*/ 448559 h 6858000"/>
              <a:gd name="connsiteX151" fmla="*/ 201434 w 1605470"/>
              <a:gd name="connsiteY151" fmla="*/ 441529 h 6858000"/>
              <a:gd name="connsiteX152" fmla="*/ 200655 w 1605470"/>
              <a:gd name="connsiteY152" fmla="*/ 428927 h 6858000"/>
              <a:gd name="connsiteX153" fmla="*/ 190059 w 1605470"/>
              <a:gd name="connsiteY153" fmla="*/ 430161 h 6858000"/>
              <a:gd name="connsiteX154" fmla="*/ 167079 w 1605470"/>
              <a:gd name="connsiteY154" fmla="*/ 367211 h 6858000"/>
              <a:gd name="connsiteX155" fmla="*/ 124571 w 1605470"/>
              <a:gd name="connsiteY155" fmla="*/ 302178 h 6858000"/>
              <a:gd name="connsiteX156" fmla="*/ 103243 w 1605470"/>
              <a:gd name="connsiteY156" fmla="*/ 211375 h 6858000"/>
              <a:gd name="connsiteX157" fmla="*/ 94571 w 1605470"/>
              <a:gd name="connsiteY157" fmla="*/ 184179 h 6858000"/>
              <a:gd name="connsiteX158" fmla="*/ 13437 w 1605470"/>
              <a:gd name="connsiteY158" fmla="*/ 19287 h 6858000"/>
              <a:gd name="connsiteX159" fmla="*/ 0 w 1605470"/>
              <a:gd name="connsiteY15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29329 w 1605470"/>
              <a:gd name="connsiteY103" fmla="*/ 3129034 h 6858000"/>
              <a:gd name="connsiteX104" fmla="*/ 729994 w 1605470"/>
              <a:gd name="connsiteY104" fmla="*/ 3126682 h 6858000"/>
              <a:gd name="connsiteX105" fmla="*/ 720862 w 1605470"/>
              <a:gd name="connsiteY105" fmla="*/ 3114519 h 6858000"/>
              <a:gd name="connsiteX106" fmla="*/ 707471 w 1605470"/>
              <a:gd name="connsiteY106" fmla="*/ 3106272 h 6858000"/>
              <a:gd name="connsiteX107" fmla="*/ 680201 w 1605470"/>
              <a:gd name="connsiteY107" fmla="*/ 2958185 h 6858000"/>
              <a:gd name="connsiteX108" fmla="*/ 622815 w 1605470"/>
              <a:gd name="connsiteY108" fmla="*/ 2762989 h 6858000"/>
              <a:gd name="connsiteX109" fmla="*/ 571733 w 1605470"/>
              <a:gd name="connsiteY109" fmla="*/ 2554718 h 6858000"/>
              <a:gd name="connsiteX110" fmla="*/ 551827 w 1605470"/>
              <a:gd name="connsiteY110" fmla="*/ 2485734 h 6858000"/>
              <a:gd name="connsiteX111" fmla="*/ 542550 w 1605470"/>
              <a:gd name="connsiteY111" fmla="*/ 2447068 h 6858000"/>
              <a:gd name="connsiteX112" fmla="*/ 529511 w 1605470"/>
              <a:gd name="connsiteY112" fmla="*/ 2425819 h 6858000"/>
              <a:gd name="connsiteX113" fmla="*/ 535510 w 1605470"/>
              <a:gd name="connsiteY113" fmla="*/ 2402874 h 6858000"/>
              <a:gd name="connsiteX114" fmla="*/ 538122 w 1605470"/>
              <a:gd name="connsiteY114" fmla="*/ 2381443 h 6858000"/>
              <a:gd name="connsiteX115" fmla="*/ 514451 w 1605470"/>
              <a:gd name="connsiteY115" fmla="*/ 2261920 h 6858000"/>
              <a:gd name="connsiteX116" fmla="*/ 504338 w 1605470"/>
              <a:gd name="connsiteY116" fmla="*/ 2195378 h 6858000"/>
              <a:gd name="connsiteX117" fmla="*/ 488555 w 1605470"/>
              <a:gd name="connsiteY117" fmla="*/ 2155135 h 6858000"/>
              <a:gd name="connsiteX118" fmla="*/ 486013 w 1605470"/>
              <a:gd name="connsiteY118" fmla="*/ 2118008 h 6858000"/>
              <a:gd name="connsiteX119" fmla="*/ 487006 w 1605470"/>
              <a:gd name="connsiteY119" fmla="*/ 2050531 h 6858000"/>
              <a:gd name="connsiteX120" fmla="*/ 478812 w 1605470"/>
              <a:gd name="connsiteY120" fmla="*/ 1963269 h 6858000"/>
              <a:gd name="connsiteX121" fmla="*/ 459990 w 1605470"/>
              <a:gd name="connsiteY121" fmla="*/ 1906352 h 6858000"/>
              <a:gd name="connsiteX122" fmla="*/ 436547 w 1605470"/>
              <a:gd name="connsiteY122" fmla="*/ 1861531 h 6858000"/>
              <a:gd name="connsiteX123" fmla="*/ 390346 w 1605470"/>
              <a:gd name="connsiteY123" fmla="*/ 1732919 h 6858000"/>
              <a:gd name="connsiteX124" fmla="*/ 362657 w 1605470"/>
              <a:gd name="connsiteY124" fmla="*/ 1663540 h 6858000"/>
              <a:gd name="connsiteX125" fmla="*/ 361783 w 1605470"/>
              <a:gd name="connsiteY125" fmla="*/ 1615777 h 6858000"/>
              <a:gd name="connsiteX126" fmla="*/ 342578 w 1605470"/>
              <a:gd name="connsiteY126" fmla="*/ 1563678 h 6858000"/>
              <a:gd name="connsiteX127" fmla="*/ 355658 w 1605470"/>
              <a:gd name="connsiteY127" fmla="*/ 1519474 h 6858000"/>
              <a:gd name="connsiteX128" fmla="*/ 348400 w 1605470"/>
              <a:gd name="connsiteY128" fmla="*/ 1477995 h 6858000"/>
              <a:gd name="connsiteX129" fmla="*/ 334485 w 1605470"/>
              <a:gd name="connsiteY129" fmla="*/ 1373769 h 6858000"/>
              <a:gd name="connsiteX130" fmla="*/ 342792 w 1605470"/>
              <a:gd name="connsiteY130" fmla="*/ 1307086 h 6858000"/>
              <a:gd name="connsiteX131" fmla="*/ 343980 w 1605470"/>
              <a:gd name="connsiteY131" fmla="*/ 1189033 h 6858000"/>
              <a:gd name="connsiteX132" fmla="*/ 348665 w 1605470"/>
              <a:gd name="connsiteY132" fmla="*/ 1168288 h 6858000"/>
              <a:gd name="connsiteX133" fmla="*/ 340947 w 1605470"/>
              <a:gd name="connsiteY133" fmla="*/ 1142577 h 6858000"/>
              <a:gd name="connsiteX134" fmla="*/ 330253 w 1605470"/>
              <a:gd name="connsiteY134" fmla="*/ 1088484 h 6858000"/>
              <a:gd name="connsiteX135" fmla="*/ 318989 w 1605470"/>
              <a:gd name="connsiteY135" fmla="*/ 1016103 h 6858000"/>
              <a:gd name="connsiteX136" fmla="*/ 320445 w 1605470"/>
              <a:gd name="connsiteY136" fmla="*/ 932283 h 6858000"/>
              <a:gd name="connsiteX137" fmla="*/ 322681 w 1605470"/>
              <a:gd name="connsiteY137" fmla="*/ 915925 h 6858000"/>
              <a:gd name="connsiteX138" fmla="*/ 315310 w 1605470"/>
              <a:gd name="connsiteY138" fmla="*/ 896999 h 6858000"/>
              <a:gd name="connsiteX139" fmla="*/ 284718 w 1605470"/>
              <a:gd name="connsiteY139" fmla="*/ 821517 h 6858000"/>
              <a:gd name="connsiteX140" fmla="*/ 263668 w 1605470"/>
              <a:gd name="connsiteY140" fmla="*/ 751353 h 6858000"/>
              <a:gd name="connsiteX141" fmla="*/ 263226 w 1605470"/>
              <a:gd name="connsiteY141" fmla="*/ 721230 h 6858000"/>
              <a:gd name="connsiteX142" fmla="*/ 248897 w 1605470"/>
              <a:gd name="connsiteY142" fmla="*/ 681659 h 6858000"/>
              <a:gd name="connsiteX143" fmla="*/ 234316 w 1605470"/>
              <a:gd name="connsiteY143" fmla="*/ 635218 h 6858000"/>
              <a:gd name="connsiteX144" fmla="*/ 239327 w 1605470"/>
              <a:gd name="connsiteY144" fmla="*/ 613763 h 6858000"/>
              <a:gd name="connsiteX145" fmla="*/ 225269 w 1605470"/>
              <a:gd name="connsiteY145" fmla="*/ 598582 h 6858000"/>
              <a:gd name="connsiteX146" fmla="*/ 224950 w 1605470"/>
              <a:gd name="connsiteY146" fmla="*/ 576846 h 6858000"/>
              <a:gd name="connsiteX147" fmla="*/ 204576 w 1605470"/>
              <a:gd name="connsiteY147" fmla="*/ 530055 h 6858000"/>
              <a:gd name="connsiteX148" fmla="*/ 219064 w 1605470"/>
              <a:gd name="connsiteY148" fmla="*/ 469651 h 6858000"/>
              <a:gd name="connsiteX149" fmla="*/ 195012 w 1605470"/>
              <a:gd name="connsiteY149" fmla="*/ 448559 h 6858000"/>
              <a:gd name="connsiteX150" fmla="*/ 201434 w 1605470"/>
              <a:gd name="connsiteY150" fmla="*/ 441529 h 6858000"/>
              <a:gd name="connsiteX151" fmla="*/ 200655 w 1605470"/>
              <a:gd name="connsiteY151" fmla="*/ 428927 h 6858000"/>
              <a:gd name="connsiteX152" fmla="*/ 190059 w 1605470"/>
              <a:gd name="connsiteY152" fmla="*/ 430161 h 6858000"/>
              <a:gd name="connsiteX153" fmla="*/ 167079 w 1605470"/>
              <a:gd name="connsiteY153" fmla="*/ 367211 h 6858000"/>
              <a:gd name="connsiteX154" fmla="*/ 124571 w 1605470"/>
              <a:gd name="connsiteY154" fmla="*/ 302178 h 6858000"/>
              <a:gd name="connsiteX155" fmla="*/ 103243 w 1605470"/>
              <a:gd name="connsiteY155" fmla="*/ 211375 h 6858000"/>
              <a:gd name="connsiteX156" fmla="*/ 94571 w 1605470"/>
              <a:gd name="connsiteY156" fmla="*/ 184179 h 6858000"/>
              <a:gd name="connsiteX157" fmla="*/ 13437 w 1605470"/>
              <a:gd name="connsiteY157" fmla="*/ 19287 h 6858000"/>
              <a:gd name="connsiteX158" fmla="*/ 0 w 1605470"/>
              <a:gd name="connsiteY15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0830 w 1605470"/>
              <a:gd name="connsiteY75" fmla="*/ 3974753 h 6858000"/>
              <a:gd name="connsiteX76" fmla="*/ 692428 w 1605470"/>
              <a:gd name="connsiteY76" fmla="*/ 3969950 h 6858000"/>
              <a:gd name="connsiteX77" fmla="*/ 685850 w 1605470"/>
              <a:gd name="connsiteY77" fmla="*/ 3933779 h 6858000"/>
              <a:gd name="connsiteX78" fmla="*/ 687181 w 1605470"/>
              <a:gd name="connsiteY78" fmla="*/ 3933093 h 6858000"/>
              <a:gd name="connsiteX79" fmla="*/ 691535 w 1605470"/>
              <a:gd name="connsiteY79" fmla="*/ 3922082 h 6858000"/>
              <a:gd name="connsiteX80" fmla="*/ 696613 w 1605470"/>
              <a:gd name="connsiteY80" fmla="*/ 3901461 h 6858000"/>
              <a:gd name="connsiteX81" fmla="*/ 719207 w 1605470"/>
              <a:gd name="connsiteY81" fmla="*/ 3813873 h 6858000"/>
              <a:gd name="connsiteX82" fmla="*/ 718632 w 1605470"/>
              <a:gd name="connsiteY82" fmla="*/ 3806161 h 6858000"/>
              <a:gd name="connsiteX83" fmla="*/ 718939 w 1605470"/>
              <a:gd name="connsiteY83" fmla="*/ 3805957 h 6858000"/>
              <a:gd name="connsiteX84" fmla="*/ 718966 w 1605470"/>
              <a:gd name="connsiteY84" fmla="*/ 3797724 h 6858000"/>
              <a:gd name="connsiteX85" fmla="*/ 717581 w 1605470"/>
              <a:gd name="connsiteY85" fmla="*/ 3792098 h 6858000"/>
              <a:gd name="connsiteX86" fmla="*/ 716465 w 1605470"/>
              <a:gd name="connsiteY86" fmla="*/ 3777135 h 6858000"/>
              <a:gd name="connsiteX87" fmla="*/ 718198 w 1605470"/>
              <a:gd name="connsiteY87" fmla="*/ 3771656 h 6858000"/>
              <a:gd name="connsiteX88" fmla="*/ 721941 w 1605470"/>
              <a:gd name="connsiteY88" fmla="*/ 3769007 h 6858000"/>
              <a:gd name="connsiteX89" fmla="*/ 721407 w 1605470"/>
              <a:gd name="connsiteY89" fmla="*/ 3767709 h 6858000"/>
              <a:gd name="connsiteX90" fmla="*/ 730103 w 1605470"/>
              <a:gd name="connsiteY90" fmla="*/ 3738082 h 6858000"/>
              <a:gd name="connsiteX91" fmla="*/ 737449 w 1605470"/>
              <a:gd name="connsiteY91" fmla="*/ 3673397 h 6858000"/>
              <a:gd name="connsiteX92" fmla="*/ 736745 w 1605470"/>
              <a:gd name="connsiteY92" fmla="*/ 3637109 h 6858000"/>
              <a:gd name="connsiteX93" fmla="*/ 740188 w 1605470"/>
              <a:gd name="connsiteY93" fmla="*/ 3536883 h 6858000"/>
              <a:gd name="connsiteX94" fmla="*/ 747726 w 1605470"/>
              <a:gd name="connsiteY94" fmla="*/ 3435652 h 6858000"/>
              <a:gd name="connsiteX95" fmla="*/ 749397 w 1605470"/>
              <a:gd name="connsiteY95" fmla="*/ 3307769 h 6858000"/>
              <a:gd name="connsiteX96" fmla="*/ 766960 w 1605470"/>
              <a:gd name="connsiteY96" fmla="*/ 3250522 h 6858000"/>
              <a:gd name="connsiteX97" fmla="*/ 767385 w 1605470"/>
              <a:gd name="connsiteY97" fmla="*/ 3229163 h 6858000"/>
              <a:gd name="connsiteX98" fmla="*/ 769208 w 1605470"/>
              <a:gd name="connsiteY98" fmla="*/ 3217217 h 6858000"/>
              <a:gd name="connsiteX99" fmla="*/ 756043 w 1605470"/>
              <a:gd name="connsiteY99" fmla="*/ 3183755 h 6858000"/>
              <a:gd name="connsiteX100" fmla="*/ 756544 w 1605470"/>
              <a:gd name="connsiteY100" fmla="*/ 3178642 h 6858000"/>
              <a:gd name="connsiteX101" fmla="*/ 744144 w 1605470"/>
              <a:gd name="connsiteY101" fmla="*/ 3158586 h 6858000"/>
              <a:gd name="connsiteX102" fmla="*/ 729329 w 1605470"/>
              <a:gd name="connsiteY102" fmla="*/ 3129034 h 6858000"/>
              <a:gd name="connsiteX103" fmla="*/ 729994 w 1605470"/>
              <a:gd name="connsiteY103" fmla="*/ 3126682 h 6858000"/>
              <a:gd name="connsiteX104" fmla="*/ 720862 w 1605470"/>
              <a:gd name="connsiteY104" fmla="*/ 3114519 h 6858000"/>
              <a:gd name="connsiteX105" fmla="*/ 707471 w 1605470"/>
              <a:gd name="connsiteY105" fmla="*/ 3106272 h 6858000"/>
              <a:gd name="connsiteX106" fmla="*/ 680201 w 1605470"/>
              <a:gd name="connsiteY106" fmla="*/ 2958185 h 6858000"/>
              <a:gd name="connsiteX107" fmla="*/ 622815 w 1605470"/>
              <a:gd name="connsiteY107" fmla="*/ 2762989 h 6858000"/>
              <a:gd name="connsiteX108" fmla="*/ 571733 w 1605470"/>
              <a:gd name="connsiteY108" fmla="*/ 2554718 h 6858000"/>
              <a:gd name="connsiteX109" fmla="*/ 551827 w 1605470"/>
              <a:gd name="connsiteY109" fmla="*/ 2485734 h 6858000"/>
              <a:gd name="connsiteX110" fmla="*/ 542550 w 1605470"/>
              <a:gd name="connsiteY110" fmla="*/ 2447068 h 6858000"/>
              <a:gd name="connsiteX111" fmla="*/ 529511 w 1605470"/>
              <a:gd name="connsiteY111" fmla="*/ 2425819 h 6858000"/>
              <a:gd name="connsiteX112" fmla="*/ 535510 w 1605470"/>
              <a:gd name="connsiteY112" fmla="*/ 2402874 h 6858000"/>
              <a:gd name="connsiteX113" fmla="*/ 538122 w 1605470"/>
              <a:gd name="connsiteY113" fmla="*/ 2381443 h 6858000"/>
              <a:gd name="connsiteX114" fmla="*/ 514451 w 1605470"/>
              <a:gd name="connsiteY114" fmla="*/ 2261920 h 6858000"/>
              <a:gd name="connsiteX115" fmla="*/ 504338 w 1605470"/>
              <a:gd name="connsiteY115" fmla="*/ 2195378 h 6858000"/>
              <a:gd name="connsiteX116" fmla="*/ 488555 w 1605470"/>
              <a:gd name="connsiteY116" fmla="*/ 2155135 h 6858000"/>
              <a:gd name="connsiteX117" fmla="*/ 486013 w 1605470"/>
              <a:gd name="connsiteY117" fmla="*/ 2118008 h 6858000"/>
              <a:gd name="connsiteX118" fmla="*/ 487006 w 1605470"/>
              <a:gd name="connsiteY118" fmla="*/ 2050531 h 6858000"/>
              <a:gd name="connsiteX119" fmla="*/ 478812 w 1605470"/>
              <a:gd name="connsiteY119" fmla="*/ 1963269 h 6858000"/>
              <a:gd name="connsiteX120" fmla="*/ 459990 w 1605470"/>
              <a:gd name="connsiteY120" fmla="*/ 1906352 h 6858000"/>
              <a:gd name="connsiteX121" fmla="*/ 436547 w 1605470"/>
              <a:gd name="connsiteY121" fmla="*/ 1861531 h 6858000"/>
              <a:gd name="connsiteX122" fmla="*/ 390346 w 1605470"/>
              <a:gd name="connsiteY122" fmla="*/ 1732919 h 6858000"/>
              <a:gd name="connsiteX123" fmla="*/ 362657 w 1605470"/>
              <a:gd name="connsiteY123" fmla="*/ 1663540 h 6858000"/>
              <a:gd name="connsiteX124" fmla="*/ 361783 w 1605470"/>
              <a:gd name="connsiteY124" fmla="*/ 1615777 h 6858000"/>
              <a:gd name="connsiteX125" fmla="*/ 342578 w 1605470"/>
              <a:gd name="connsiteY125" fmla="*/ 1563678 h 6858000"/>
              <a:gd name="connsiteX126" fmla="*/ 355658 w 1605470"/>
              <a:gd name="connsiteY126" fmla="*/ 1519474 h 6858000"/>
              <a:gd name="connsiteX127" fmla="*/ 348400 w 1605470"/>
              <a:gd name="connsiteY127" fmla="*/ 1477995 h 6858000"/>
              <a:gd name="connsiteX128" fmla="*/ 334485 w 1605470"/>
              <a:gd name="connsiteY128" fmla="*/ 1373769 h 6858000"/>
              <a:gd name="connsiteX129" fmla="*/ 342792 w 1605470"/>
              <a:gd name="connsiteY129" fmla="*/ 1307086 h 6858000"/>
              <a:gd name="connsiteX130" fmla="*/ 343980 w 1605470"/>
              <a:gd name="connsiteY130" fmla="*/ 1189033 h 6858000"/>
              <a:gd name="connsiteX131" fmla="*/ 348665 w 1605470"/>
              <a:gd name="connsiteY131" fmla="*/ 1168288 h 6858000"/>
              <a:gd name="connsiteX132" fmla="*/ 340947 w 1605470"/>
              <a:gd name="connsiteY132" fmla="*/ 1142577 h 6858000"/>
              <a:gd name="connsiteX133" fmla="*/ 330253 w 1605470"/>
              <a:gd name="connsiteY133" fmla="*/ 1088484 h 6858000"/>
              <a:gd name="connsiteX134" fmla="*/ 318989 w 1605470"/>
              <a:gd name="connsiteY134" fmla="*/ 1016103 h 6858000"/>
              <a:gd name="connsiteX135" fmla="*/ 320445 w 1605470"/>
              <a:gd name="connsiteY135" fmla="*/ 932283 h 6858000"/>
              <a:gd name="connsiteX136" fmla="*/ 322681 w 1605470"/>
              <a:gd name="connsiteY136" fmla="*/ 915925 h 6858000"/>
              <a:gd name="connsiteX137" fmla="*/ 315310 w 1605470"/>
              <a:gd name="connsiteY137" fmla="*/ 896999 h 6858000"/>
              <a:gd name="connsiteX138" fmla="*/ 284718 w 1605470"/>
              <a:gd name="connsiteY138" fmla="*/ 821517 h 6858000"/>
              <a:gd name="connsiteX139" fmla="*/ 263668 w 1605470"/>
              <a:gd name="connsiteY139" fmla="*/ 751353 h 6858000"/>
              <a:gd name="connsiteX140" fmla="*/ 263226 w 1605470"/>
              <a:gd name="connsiteY140" fmla="*/ 721230 h 6858000"/>
              <a:gd name="connsiteX141" fmla="*/ 248897 w 1605470"/>
              <a:gd name="connsiteY141" fmla="*/ 681659 h 6858000"/>
              <a:gd name="connsiteX142" fmla="*/ 234316 w 1605470"/>
              <a:gd name="connsiteY142" fmla="*/ 635218 h 6858000"/>
              <a:gd name="connsiteX143" fmla="*/ 239327 w 1605470"/>
              <a:gd name="connsiteY143" fmla="*/ 613763 h 6858000"/>
              <a:gd name="connsiteX144" fmla="*/ 225269 w 1605470"/>
              <a:gd name="connsiteY144" fmla="*/ 598582 h 6858000"/>
              <a:gd name="connsiteX145" fmla="*/ 224950 w 1605470"/>
              <a:gd name="connsiteY145" fmla="*/ 576846 h 6858000"/>
              <a:gd name="connsiteX146" fmla="*/ 204576 w 1605470"/>
              <a:gd name="connsiteY146" fmla="*/ 530055 h 6858000"/>
              <a:gd name="connsiteX147" fmla="*/ 219064 w 1605470"/>
              <a:gd name="connsiteY147" fmla="*/ 469651 h 6858000"/>
              <a:gd name="connsiteX148" fmla="*/ 195012 w 1605470"/>
              <a:gd name="connsiteY148" fmla="*/ 448559 h 6858000"/>
              <a:gd name="connsiteX149" fmla="*/ 201434 w 1605470"/>
              <a:gd name="connsiteY149" fmla="*/ 441529 h 6858000"/>
              <a:gd name="connsiteX150" fmla="*/ 200655 w 1605470"/>
              <a:gd name="connsiteY150" fmla="*/ 428927 h 6858000"/>
              <a:gd name="connsiteX151" fmla="*/ 190059 w 1605470"/>
              <a:gd name="connsiteY151" fmla="*/ 430161 h 6858000"/>
              <a:gd name="connsiteX152" fmla="*/ 167079 w 1605470"/>
              <a:gd name="connsiteY152" fmla="*/ 367211 h 6858000"/>
              <a:gd name="connsiteX153" fmla="*/ 124571 w 1605470"/>
              <a:gd name="connsiteY153" fmla="*/ 302178 h 6858000"/>
              <a:gd name="connsiteX154" fmla="*/ 103243 w 1605470"/>
              <a:gd name="connsiteY154" fmla="*/ 211375 h 6858000"/>
              <a:gd name="connsiteX155" fmla="*/ 94571 w 1605470"/>
              <a:gd name="connsiteY155" fmla="*/ 184179 h 6858000"/>
              <a:gd name="connsiteX156" fmla="*/ 13437 w 1605470"/>
              <a:gd name="connsiteY156" fmla="*/ 19287 h 6858000"/>
              <a:gd name="connsiteX157" fmla="*/ 0 w 1605470"/>
              <a:gd name="connsiteY15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219064 w 1605470"/>
              <a:gd name="connsiteY146" fmla="*/ 469651 h 6858000"/>
              <a:gd name="connsiteX147" fmla="*/ 195012 w 1605470"/>
              <a:gd name="connsiteY147" fmla="*/ 448559 h 6858000"/>
              <a:gd name="connsiteX148" fmla="*/ 201434 w 1605470"/>
              <a:gd name="connsiteY148" fmla="*/ 441529 h 6858000"/>
              <a:gd name="connsiteX149" fmla="*/ 200655 w 1605470"/>
              <a:gd name="connsiteY149" fmla="*/ 428927 h 6858000"/>
              <a:gd name="connsiteX150" fmla="*/ 190059 w 1605470"/>
              <a:gd name="connsiteY150" fmla="*/ 430161 h 6858000"/>
              <a:gd name="connsiteX151" fmla="*/ 167079 w 1605470"/>
              <a:gd name="connsiteY151" fmla="*/ 367211 h 6858000"/>
              <a:gd name="connsiteX152" fmla="*/ 124571 w 1605470"/>
              <a:gd name="connsiteY152" fmla="*/ 302178 h 6858000"/>
              <a:gd name="connsiteX153" fmla="*/ 103243 w 1605470"/>
              <a:gd name="connsiteY153" fmla="*/ 211375 h 6858000"/>
              <a:gd name="connsiteX154" fmla="*/ 94571 w 1605470"/>
              <a:gd name="connsiteY154" fmla="*/ 184179 h 6858000"/>
              <a:gd name="connsiteX155" fmla="*/ 13437 w 1605470"/>
              <a:gd name="connsiteY155" fmla="*/ 19287 h 6858000"/>
              <a:gd name="connsiteX156" fmla="*/ 0 w 1605470"/>
              <a:gd name="connsiteY15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13437 w 1605470"/>
              <a:gd name="connsiteY154" fmla="*/ 19287 h 6858000"/>
              <a:gd name="connsiteX155" fmla="*/ 0 w 1605470"/>
              <a:gd name="connsiteY15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48685 w 1605470"/>
              <a:gd name="connsiteY154" fmla="*/ 13677 h 6858000"/>
              <a:gd name="connsiteX155" fmla="*/ 0 w 1605470"/>
              <a:gd name="connsiteY155" fmla="*/ 0 h 6858000"/>
              <a:gd name="connsiteX0" fmla="*/ 48246 w 1556785"/>
              <a:gd name="connsiteY0" fmla="*/ 0 h 6858000"/>
              <a:gd name="connsiteX1" fmla="*/ 1556785 w 1556785"/>
              <a:gd name="connsiteY1" fmla="*/ 0 h 6858000"/>
              <a:gd name="connsiteX2" fmla="*/ 1556785 w 1556785"/>
              <a:gd name="connsiteY2" fmla="*/ 6858000 h 6858000"/>
              <a:gd name="connsiteX3" fmla="*/ 105420 w 1556785"/>
              <a:gd name="connsiteY3" fmla="*/ 6858000 h 6858000"/>
              <a:gd name="connsiteX4" fmla="*/ 105561 w 1556785"/>
              <a:gd name="connsiteY4" fmla="*/ 6857735 h 6858000"/>
              <a:gd name="connsiteX5" fmla="*/ 117610 w 1556785"/>
              <a:gd name="connsiteY5" fmla="*/ 6809549 h 6858000"/>
              <a:gd name="connsiteX6" fmla="*/ 149821 w 1556785"/>
              <a:gd name="connsiteY6" fmla="*/ 6715115 h 6858000"/>
              <a:gd name="connsiteX7" fmla="*/ 159672 w 1556785"/>
              <a:gd name="connsiteY7" fmla="*/ 6680170 h 6858000"/>
              <a:gd name="connsiteX8" fmla="*/ 185222 w 1556785"/>
              <a:gd name="connsiteY8" fmla="*/ 6621207 h 6858000"/>
              <a:gd name="connsiteX9" fmla="*/ 201879 w 1556785"/>
              <a:gd name="connsiteY9" fmla="*/ 6596265 h 6858000"/>
              <a:gd name="connsiteX10" fmla="*/ 201758 w 1556785"/>
              <a:gd name="connsiteY10" fmla="*/ 6594818 h 6858000"/>
              <a:gd name="connsiteX11" fmla="*/ 206003 w 1556785"/>
              <a:gd name="connsiteY11" fmla="*/ 6593735 h 6858000"/>
              <a:gd name="connsiteX12" fmla="*/ 209200 w 1556785"/>
              <a:gd name="connsiteY12" fmla="*/ 6589172 h 6858000"/>
              <a:gd name="connsiteX13" fmla="*/ 212494 w 1556785"/>
              <a:gd name="connsiteY13" fmla="*/ 6574442 h 6858000"/>
              <a:gd name="connsiteX14" fmla="*/ 212834 w 1556785"/>
              <a:gd name="connsiteY14" fmla="*/ 6568530 h 6858000"/>
              <a:gd name="connsiteX15" fmla="*/ 215243 w 1556785"/>
              <a:gd name="connsiteY15" fmla="*/ 6560674 h 6858000"/>
              <a:gd name="connsiteX16" fmla="*/ 215588 w 1556785"/>
              <a:gd name="connsiteY16" fmla="*/ 6560598 h 6858000"/>
              <a:gd name="connsiteX17" fmla="*/ 217285 w 1556785"/>
              <a:gd name="connsiteY17" fmla="*/ 6553006 h 6858000"/>
              <a:gd name="connsiteX18" fmla="*/ 221981 w 1556785"/>
              <a:gd name="connsiteY18" fmla="*/ 6514360 h 6858000"/>
              <a:gd name="connsiteX19" fmla="*/ 263635 w 1556785"/>
              <a:gd name="connsiteY19" fmla="*/ 6478062 h 6858000"/>
              <a:gd name="connsiteX20" fmla="*/ 274324 w 1556785"/>
              <a:gd name="connsiteY20" fmla="*/ 6460325 h 6858000"/>
              <a:gd name="connsiteX21" fmla="*/ 281557 w 1556785"/>
              <a:gd name="connsiteY21" fmla="*/ 6451488 h 6858000"/>
              <a:gd name="connsiteX22" fmla="*/ 282992 w 1556785"/>
              <a:gd name="connsiteY22" fmla="*/ 6451348 h 6858000"/>
              <a:gd name="connsiteX23" fmla="*/ 287350 w 1556785"/>
              <a:gd name="connsiteY23" fmla="*/ 6414240 h 6858000"/>
              <a:gd name="connsiteX24" fmla="*/ 290226 w 1556785"/>
              <a:gd name="connsiteY24" fmla="*/ 6410269 h 6858000"/>
              <a:gd name="connsiteX25" fmla="*/ 290126 w 1556785"/>
              <a:gd name="connsiteY25" fmla="*/ 6384857 h 6858000"/>
              <a:gd name="connsiteX26" fmla="*/ 291643 w 1556785"/>
              <a:gd name="connsiteY26" fmla="*/ 6372381 h 6858000"/>
              <a:gd name="connsiteX27" fmla="*/ 288837 w 1556785"/>
              <a:gd name="connsiteY27" fmla="*/ 6367510 h 6858000"/>
              <a:gd name="connsiteX28" fmla="*/ 292717 w 1556785"/>
              <a:gd name="connsiteY28" fmla="*/ 6349778 h 6858000"/>
              <a:gd name="connsiteX29" fmla="*/ 294382 w 1556785"/>
              <a:gd name="connsiteY29" fmla="*/ 6348250 h 6858000"/>
              <a:gd name="connsiteX30" fmla="*/ 310416 w 1556785"/>
              <a:gd name="connsiteY30" fmla="*/ 6281972 h 6858000"/>
              <a:gd name="connsiteX31" fmla="*/ 321179 w 1556785"/>
              <a:gd name="connsiteY31" fmla="*/ 6211940 h 6858000"/>
              <a:gd name="connsiteX32" fmla="*/ 362674 w 1556785"/>
              <a:gd name="connsiteY32" fmla="*/ 6113913 h 6858000"/>
              <a:gd name="connsiteX33" fmla="*/ 366967 w 1556785"/>
              <a:gd name="connsiteY33" fmla="*/ 6028119 h 6858000"/>
              <a:gd name="connsiteX34" fmla="*/ 393747 w 1556785"/>
              <a:gd name="connsiteY34" fmla="*/ 5934687 h 6858000"/>
              <a:gd name="connsiteX35" fmla="*/ 427759 w 1556785"/>
              <a:gd name="connsiteY35" fmla="*/ 5765594 h 6858000"/>
              <a:gd name="connsiteX36" fmla="*/ 459595 w 1556785"/>
              <a:gd name="connsiteY36" fmla="*/ 5693685 h 6858000"/>
              <a:gd name="connsiteX37" fmla="*/ 479650 w 1556785"/>
              <a:gd name="connsiteY37" fmla="*/ 5665173 h 6858000"/>
              <a:gd name="connsiteX38" fmla="*/ 513367 w 1556785"/>
              <a:gd name="connsiteY38" fmla="*/ 5563435 h 6858000"/>
              <a:gd name="connsiteX39" fmla="*/ 542872 w 1556785"/>
              <a:gd name="connsiteY39" fmla="*/ 5476393 h 6858000"/>
              <a:gd name="connsiteX40" fmla="*/ 574065 w 1556785"/>
              <a:gd name="connsiteY40" fmla="*/ 5396260 h 6858000"/>
              <a:gd name="connsiteX41" fmla="*/ 590046 w 1556785"/>
              <a:gd name="connsiteY41" fmla="*/ 5330009 h 6858000"/>
              <a:gd name="connsiteX42" fmla="*/ 623539 w 1556785"/>
              <a:gd name="connsiteY42" fmla="*/ 5273739 h 6858000"/>
              <a:gd name="connsiteX43" fmla="*/ 633138 w 1556785"/>
              <a:gd name="connsiteY43" fmla="*/ 5241779 h 6858000"/>
              <a:gd name="connsiteX44" fmla="*/ 644364 w 1556785"/>
              <a:gd name="connsiteY44" fmla="*/ 5225268 h 6858000"/>
              <a:gd name="connsiteX45" fmla="*/ 645384 w 1556785"/>
              <a:gd name="connsiteY45" fmla="*/ 5217684 h 6858000"/>
              <a:gd name="connsiteX46" fmla="*/ 652725 w 1556785"/>
              <a:gd name="connsiteY46" fmla="*/ 5193377 h 6858000"/>
              <a:gd name="connsiteX47" fmla="*/ 656028 w 1556785"/>
              <a:gd name="connsiteY47" fmla="*/ 5179288 h 6858000"/>
              <a:gd name="connsiteX48" fmla="*/ 657012 w 1556785"/>
              <a:gd name="connsiteY48" fmla="*/ 5173621 h 6858000"/>
              <a:gd name="connsiteX49" fmla="*/ 652646 w 1556785"/>
              <a:gd name="connsiteY49" fmla="*/ 5159961 h 6858000"/>
              <a:gd name="connsiteX50" fmla="*/ 659323 w 1556785"/>
              <a:gd name="connsiteY50" fmla="*/ 5144295 h 6858000"/>
              <a:gd name="connsiteX51" fmla="*/ 656256 w 1556785"/>
              <a:gd name="connsiteY51" fmla="*/ 5125185 h 6858000"/>
              <a:gd name="connsiteX52" fmla="*/ 663086 w 1556785"/>
              <a:gd name="connsiteY52" fmla="*/ 5121884 h 6858000"/>
              <a:gd name="connsiteX53" fmla="*/ 670122 w 1556785"/>
              <a:gd name="connsiteY53" fmla="*/ 5067850 h 6858000"/>
              <a:gd name="connsiteX54" fmla="*/ 672853 w 1556785"/>
              <a:gd name="connsiteY54" fmla="*/ 5060861 h 6858000"/>
              <a:gd name="connsiteX55" fmla="*/ 669557 w 1556785"/>
              <a:gd name="connsiteY55" fmla="*/ 5034192 h 6858000"/>
              <a:gd name="connsiteX56" fmla="*/ 671111 w 1556785"/>
              <a:gd name="connsiteY56" fmla="*/ 4993030 h 6858000"/>
              <a:gd name="connsiteX57" fmla="*/ 678020 w 1556785"/>
              <a:gd name="connsiteY57" fmla="*/ 4946844 h 6858000"/>
              <a:gd name="connsiteX58" fmla="*/ 673876 w 1556785"/>
              <a:gd name="connsiteY58" fmla="*/ 4932692 h 6858000"/>
              <a:gd name="connsiteX59" fmla="*/ 689279 w 1556785"/>
              <a:gd name="connsiteY59" fmla="*/ 4858827 h 6858000"/>
              <a:gd name="connsiteX60" fmla="*/ 683433 w 1556785"/>
              <a:gd name="connsiteY60" fmla="*/ 4801535 h 6858000"/>
              <a:gd name="connsiteX61" fmla="*/ 691102 w 1556785"/>
              <a:gd name="connsiteY61" fmla="*/ 4797794 h 6858000"/>
              <a:gd name="connsiteX62" fmla="*/ 692396 w 1556785"/>
              <a:gd name="connsiteY62" fmla="*/ 4784526 h 6858000"/>
              <a:gd name="connsiteX63" fmla="*/ 694180 w 1556785"/>
              <a:gd name="connsiteY63" fmla="*/ 4781211 h 6858000"/>
              <a:gd name="connsiteX64" fmla="*/ 702967 w 1556785"/>
              <a:gd name="connsiteY64" fmla="*/ 4761984 h 6858000"/>
              <a:gd name="connsiteX65" fmla="*/ 699015 w 1556785"/>
              <a:gd name="connsiteY65" fmla="*/ 4690749 h 6858000"/>
              <a:gd name="connsiteX66" fmla="*/ 694495 w 1556785"/>
              <a:gd name="connsiteY66" fmla="*/ 4584173 h 6858000"/>
              <a:gd name="connsiteX67" fmla="*/ 689578 w 1556785"/>
              <a:gd name="connsiteY67" fmla="*/ 4444346 h 6858000"/>
              <a:gd name="connsiteX68" fmla="*/ 686143 w 1556785"/>
              <a:gd name="connsiteY68" fmla="*/ 4375228 h 6858000"/>
              <a:gd name="connsiteX69" fmla="*/ 666796 w 1556785"/>
              <a:gd name="connsiteY69" fmla="*/ 4214165 h 6858000"/>
              <a:gd name="connsiteX70" fmla="*/ 670869 w 1556785"/>
              <a:gd name="connsiteY70" fmla="*/ 4090296 h 6858000"/>
              <a:gd name="connsiteX71" fmla="*/ 656125 w 1556785"/>
              <a:gd name="connsiteY71" fmla="*/ 4033999 h 6858000"/>
              <a:gd name="connsiteX72" fmla="*/ 657274 w 1556785"/>
              <a:gd name="connsiteY72" fmla="*/ 4031933 h 6858000"/>
              <a:gd name="connsiteX73" fmla="*/ 655850 w 1556785"/>
              <a:gd name="connsiteY73" fmla="*/ 4013953 h 6858000"/>
              <a:gd name="connsiteX74" fmla="*/ 642145 w 1556785"/>
              <a:gd name="connsiteY74" fmla="*/ 3974753 h 6858000"/>
              <a:gd name="connsiteX75" fmla="*/ 643743 w 1556785"/>
              <a:gd name="connsiteY75" fmla="*/ 3969950 h 6858000"/>
              <a:gd name="connsiteX76" fmla="*/ 637165 w 1556785"/>
              <a:gd name="connsiteY76" fmla="*/ 3933779 h 6858000"/>
              <a:gd name="connsiteX77" fmla="*/ 638496 w 1556785"/>
              <a:gd name="connsiteY77" fmla="*/ 3933093 h 6858000"/>
              <a:gd name="connsiteX78" fmla="*/ 642850 w 1556785"/>
              <a:gd name="connsiteY78" fmla="*/ 3922082 h 6858000"/>
              <a:gd name="connsiteX79" fmla="*/ 647928 w 1556785"/>
              <a:gd name="connsiteY79" fmla="*/ 3901461 h 6858000"/>
              <a:gd name="connsiteX80" fmla="*/ 670522 w 1556785"/>
              <a:gd name="connsiteY80" fmla="*/ 3813873 h 6858000"/>
              <a:gd name="connsiteX81" fmla="*/ 669947 w 1556785"/>
              <a:gd name="connsiteY81" fmla="*/ 3806161 h 6858000"/>
              <a:gd name="connsiteX82" fmla="*/ 670254 w 1556785"/>
              <a:gd name="connsiteY82" fmla="*/ 3805957 h 6858000"/>
              <a:gd name="connsiteX83" fmla="*/ 670281 w 1556785"/>
              <a:gd name="connsiteY83" fmla="*/ 3797724 h 6858000"/>
              <a:gd name="connsiteX84" fmla="*/ 668896 w 1556785"/>
              <a:gd name="connsiteY84" fmla="*/ 3792098 h 6858000"/>
              <a:gd name="connsiteX85" fmla="*/ 667780 w 1556785"/>
              <a:gd name="connsiteY85" fmla="*/ 3777135 h 6858000"/>
              <a:gd name="connsiteX86" fmla="*/ 669513 w 1556785"/>
              <a:gd name="connsiteY86" fmla="*/ 3771656 h 6858000"/>
              <a:gd name="connsiteX87" fmla="*/ 673256 w 1556785"/>
              <a:gd name="connsiteY87" fmla="*/ 3769007 h 6858000"/>
              <a:gd name="connsiteX88" fmla="*/ 672722 w 1556785"/>
              <a:gd name="connsiteY88" fmla="*/ 3767709 h 6858000"/>
              <a:gd name="connsiteX89" fmla="*/ 681418 w 1556785"/>
              <a:gd name="connsiteY89" fmla="*/ 3738082 h 6858000"/>
              <a:gd name="connsiteX90" fmla="*/ 688764 w 1556785"/>
              <a:gd name="connsiteY90" fmla="*/ 3673397 h 6858000"/>
              <a:gd name="connsiteX91" fmla="*/ 688060 w 1556785"/>
              <a:gd name="connsiteY91" fmla="*/ 3637109 h 6858000"/>
              <a:gd name="connsiteX92" fmla="*/ 691503 w 1556785"/>
              <a:gd name="connsiteY92" fmla="*/ 3536883 h 6858000"/>
              <a:gd name="connsiteX93" fmla="*/ 699041 w 1556785"/>
              <a:gd name="connsiteY93" fmla="*/ 3435652 h 6858000"/>
              <a:gd name="connsiteX94" fmla="*/ 700712 w 1556785"/>
              <a:gd name="connsiteY94" fmla="*/ 3307769 h 6858000"/>
              <a:gd name="connsiteX95" fmla="*/ 718275 w 1556785"/>
              <a:gd name="connsiteY95" fmla="*/ 3250522 h 6858000"/>
              <a:gd name="connsiteX96" fmla="*/ 718700 w 1556785"/>
              <a:gd name="connsiteY96" fmla="*/ 3229163 h 6858000"/>
              <a:gd name="connsiteX97" fmla="*/ 720523 w 1556785"/>
              <a:gd name="connsiteY97" fmla="*/ 3217217 h 6858000"/>
              <a:gd name="connsiteX98" fmla="*/ 707358 w 1556785"/>
              <a:gd name="connsiteY98" fmla="*/ 3183755 h 6858000"/>
              <a:gd name="connsiteX99" fmla="*/ 707859 w 1556785"/>
              <a:gd name="connsiteY99" fmla="*/ 3178642 h 6858000"/>
              <a:gd name="connsiteX100" fmla="*/ 695459 w 1556785"/>
              <a:gd name="connsiteY100" fmla="*/ 3158586 h 6858000"/>
              <a:gd name="connsiteX101" fmla="*/ 680644 w 1556785"/>
              <a:gd name="connsiteY101" fmla="*/ 3129034 h 6858000"/>
              <a:gd name="connsiteX102" fmla="*/ 681309 w 1556785"/>
              <a:gd name="connsiteY102" fmla="*/ 3126682 h 6858000"/>
              <a:gd name="connsiteX103" fmla="*/ 672177 w 1556785"/>
              <a:gd name="connsiteY103" fmla="*/ 3114519 h 6858000"/>
              <a:gd name="connsiteX104" fmla="*/ 658786 w 1556785"/>
              <a:gd name="connsiteY104" fmla="*/ 3106272 h 6858000"/>
              <a:gd name="connsiteX105" fmla="*/ 631516 w 1556785"/>
              <a:gd name="connsiteY105" fmla="*/ 2958185 h 6858000"/>
              <a:gd name="connsiteX106" fmla="*/ 574130 w 1556785"/>
              <a:gd name="connsiteY106" fmla="*/ 2762989 h 6858000"/>
              <a:gd name="connsiteX107" fmla="*/ 523048 w 1556785"/>
              <a:gd name="connsiteY107" fmla="*/ 2554718 h 6858000"/>
              <a:gd name="connsiteX108" fmla="*/ 503142 w 1556785"/>
              <a:gd name="connsiteY108" fmla="*/ 2485734 h 6858000"/>
              <a:gd name="connsiteX109" fmla="*/ 493865 w 1556785"/>
              <a:gd name="connsiteY109" fmla="*/ 2447068 h 6858000"/>
              <a:gd name="connsiteX110" fmla="*/ 480826 w 1556785"/>
              <a:gd name="connsiteY110" fmla="*/ 2425819 h 6858000"/>
              <a:gd name="connsiteX111" fmla="*/ 486825 w 1556785"/>
              <a:gd name="connsiteY111" fmla="*/ 2402874 h 6858000"/>
              <a:gd name="connsiteX112" fmla="*/ 489437 w 1556785"/>
              <a:gd name="connsiteY112" fmla="*/ 2381443 h 6858000"/>
              <a:gd name="connsiteX113" fmla="*/ 465766 w 1556785"/>
              <a:gd name="connsiteY113" fmla="*/ 2261920 h 6858000"/>
              <a:gd name="connsiteX114" fmla="*/ 455653 w 1556785"/>
              <a:gd name="connsiteY114" fmla="*/ 2195378 h 6858000"/>
              <a:gd name="connsiteX115" fmla="*/ 439870 w 1556785"/>
              <a:gd name="connsiteY115" fmla="*/ 2155135 h 6858000"/>
              <a:gd name="connsiteX116" fmla="*/ 437328 w 1556785"/>
              <a:gd name="connsiteY116" fmla="*/ 2118008 h 6858000"/>
              <a:gd name="connsiteX117" fmla="*/ 438321 w 1556785"/>
              <a:gd name="connsiteY117" fmla="*/ 2050531 h 6858000"/>
              <a:gd name="connsiteX118" fmla="*/ 430127 w 1556785"/>
              <a:gd name="connsiteY118" fmla="*/ 1963269 h 6858000"/>
              <a:gd name="connsiteX119" fmla="*/ 411305 w 1556785"/>
              <a:gd name="connsiteY119" fmla="*/ 1906352 h 6858000"/>
              <a:gd name="connsiteX120" fmla="*/ 387862 w 1556785"/>
              <a:gd name="connsiteY120" fmla="*/ 1861531 h 6858000"/>
              <a:gd name="connsiteX121" fmla="*/ 341661 w 1556785"/>
              <a:gd name="connsiteY121" fmla="*/ 1732919 h 6858000"/>
              <a:gd name="connsiteX122" fmla="*/ 313972 w 1556785"/>
              <a:gd name="connsiteY122" fmla="*/ 1663540 h 6858000"/>
              <a:gd name="connsiteX123" fmla="*/ 313098 w 1556785"/>
              <a:gd name="connsiteY123" fmla="*/ 1615777 h 6858000"/>
              <a:gd name="connsiteX124" fmla="*/ 293893 w 1556785"/>
              <a:gd name="connsiteY124" fmla="*/ 1563678 h 6858000"/>
              <a:gd name="connsiteX125" fmla="*/ 306973 w 1556785"/>
              <a:gd name="connsiteY125" fmla="*/ 1519474 h 6858000"/>
              <a:gd name="connsiteX126" fmla="*/ 299715 w 1556785"/>
              <a:gd name="connsiteY126" fmla="*/ 1477995 h 6858000"/>
              <a:gd name="connsiteX127" fmla="*/ 285800 w 1556785"/>
              <a:gd name="connsiteY127" fmla="*/ 1373769 h 6858000"/>
              <a:gd name="connsiteX128" fmla="*/ 294107 w 1556785"/>
              <a:gd name="connsiteY128" fmla="*/ 1307086 h 6858000"/>
              <a:gd name="connsiteX129" fmla="*/ 295295 w 1556785"/>
              <a:gd name="connsiteY129" fmla="*/ 1189033 h 6858000"/>
              <a:gd name="connsiteX130" fmla="*/ 299980 w 1556785"/>
              <a:gd name="connsiteY130" fmla="*/ 1168288 h 6858000"/>
              <a:gd name="connsiteX131" fmla="*/ 292262 w 1556785"/>
              <a:gd name="connsiteY131" fmla="*/ 1142577 h 6858000"/>
              <a:gd name="connsiteX132" fmla="*/ 281568 w 1556785"/>
              <a:gd name="connsiteY132" fmla="*/ 1088484 h 6858000"/>
              <a:gd name="connsiteX133" fmla="*/ 270304 w 1556785"/>
              <a:gd name="connsiteY133" fmla="*/ 1016103 h 6858000"/>
              <a:gd name="connsiteX134" fmla="*/ 271760 w 1556785"/>
              <a:gd name="connsiteY134" fmla="*/ 932283 h 6858000"/>
              <a:gd name="connsiteX135" fmla="*/ 273996 w 1556785"/>
              <a:gd name="connsiteY135" fmla="*/ 915925 h 6858000"/>
              <a:gd name="connsiteX136" fmla="*/ 266625 w 1556785"/>
              <a:gd name="connsiteY136" fmla="*/ 896999 h 6858000"/>
              <a:gd name="connsiteX137" fmla="*/ 236033 w 1556785"/>
              <a:gd name="connsiteY137" fmla="*/ 821517 h 6858000"/>
              <a:gd name="connsiteX138" fmla="*/ 214983 w 1556785"/>
              <a:gd name="connsiteY138" fmla="*/ 751353 h 6858000"/>
              <a:gd name="connsiteX139" fmla="*/ 214541 w 1556785"/>
              <a:gd name="connsiteY139" fmla="*/ 721230 h 6858000"/>
              <a:gd name="connsiteX140" fmla="*/ 200212 w 1556785"/>
              <a:gd name="connsiteY140" fmla="*/ 681659 h 6858000"/>
              <a:gd name="connsiteX141" fmla="*/ 185631 w 1556785"/>
              <a:gd name="connsiteY141" fmla="*/ 635218 h 6858000"/>
              <a:gd name="connsiteX142" fmla="*/ 190642 w 1556785"/>
              <a:gd name="connsiteY142" fmla="*/ 613763 h 6858000"/>
              <a:gd name="connsiteX143" fmla="*/ 176584 w 1556785"/>
              <a:gd name="connsiteY143" fmla="*/ 598582 h 6858000"/>
              <a:gd name="connsiteX144" fmla="*/ 176265 w 1556785"/>
              <a:gd name="connsiteY144" fmla="*/ 576846 h 6858000"/>
              <a:gd name="connsiteX145" fmla="*/ 155891 w 1556785"/>
              <a:gd name="connsiteY145" fmla="*/ 530055 h 6858000"/>
              <a:gd name="connsiteX146" fmla="*/ 146327 w 1556785"/>
              <a:gd name="connsiteY146" fmla="*/ 448559 h 6858000"/>
              <a:gd name="connsiteX147" fmla="*/ 152749 w 1556785"/>
              <a:gd name="connsiteY147" fmla="*/ 441529 h 6858000"/>
              <a:gd name="connsiteX148" fmla="*/ 151970 w 1556785"/>
              <a:gd name="connsiteY148" fmla="*/ 428927 h 6858000"/>
              <a:gd name="connsiteX149" fmla="*/ 141374 w 1556785"/>
              <a:gd name="connsiteY149" fmla="*/ 430161 h 6858000"/>
              <a:gd name="connsiteX150" fmla="*/ 118394 w 1556785"/>
              <a:gd name="connsiteY150" fmla="*/ 367211 h 6858000"/>
              <a:gd name="connsiteX151" fmla="*/ 75886 w 1556785"/>
              <a:gd name="connsiteY151" fmla="*/ 302178 h 6858000"/>
              <a:gd name="connsiteX152" fmla="*/ 54558 w 1556785"/>
              <a:gd name="connsiteY152" fmla="*/ 211375 h 6858000"/>
              <a:gd name="connsiteX153" fmla="*/ 45886 w 1556785"/>
              <a:gd name="connsiteY153" fmla="*/ 184179 h 6858000"/>
              <a:gd name="connsiteX154" fmla="*/ 0 w 1556785"/>
              <a:gd name="connsiteY154" fmla="*/ 13677 h 6858000"/>
              <a:gd name="connsiteX155" fmla="*/ 48246 w 1556785"/>
              <a:gd name="connsiteY155" fmla="*/ 0 h 6858000"/>
              <a:gd name="connsiteX0" fmla="*/ 6323 w 1514862"/>
              <a:gd name="connsiteY0" fmla="*/ 0 h 6858000"/>
              <a:gd name="connsiteX1" fmla="*/ 1514862 w 1514862"/>
              <a:gd name="connsiteY1" fmla="*/ 0 h 6858000"/>
              <a:gd name="connsiteX2" fmla="*/ 1514862 w 1514862"/>
              <a:gd name="connsiteY2" fmla="*/ 6858000 h 6858000"/>
              <a:gd name="connsiteX3" fmla="*/ 63497 w 1514862"/>
              <a:gd name="connsiteY3" fmla="*/ 6858000 h 6858000"/>
              <a:gd name="connsiteX4" fmla="*/ 63638 w 1514862"/>
              <a:gd name="connsiteY4" fmla="*/ 6857735 h 6858000"/>
              <a:gd name="connsiteX5" fmla="*/ 75687 w 1514862"/>
              <a:gd name="connsiteY5" fmla="*/ 6809549 h 6858000"/>
              <a:gd name="connsiteX6" fmla="*/ 107898 w 1514862"/>
              <a:gd name="connsiteY6" fmla="*/ 6715115 h 6858000"/>
              <a:gd name="connsiteX7" fmla="*/ 117749 w 1514862"/>
              <a:gd name="connsiteY7" fmla="*/ 6680170 h 6858000"/>
              <a:gd name="connsiteX8" fmla="*/ 143299 w 1514862"/>
              <a:gd name="connsiteY8" fmla="*/ 6621207 h 6858000"/>
              <a:gd name="connsiteX9" fmla="*/ 159956 w 1514862"/>
              <a:gd name="connsiteY9" fmla="*/ 6596265 h 6858000"/>
              <a:gd name="connsiteX10" fmla="*/ 159835 w 1514862"/>
              <a:gd name="connsiteY10" fmla="*/ 6594818 h 6858000"/>
              <a:gd name="connsiteX11" fmla="*/ 164080 w 1514862"/>
              <a:gd name="connsiteY11" fmla="*/ 6593735 h 6858000"/>
              <a:gd name="connsiteX12" fmla="*/ 167277 w 1514862"/>
              <a:gd name="connsiteY12" fmla="*/ 6589172 h 6858000"/>
              <a:gd name="connsiteX13" fmla="*/ 170571 w 1514862"/>
              <a:gd name="connsiteY13" fmla="*/ 6574442 h 6858000"/>
              <a:gd name="connsiteX14" fmla="*/ 170911 w 1514862"/>
              <a:gd name="connsiteY14" fmla="*/ 6568530 h 6858000"/>
              <a:gd name="connsiteX15" fmla="*/ 173320 w 1514862"/>
              <a:gd name="connsiteY15" fmla="*/ 6560674 h 6858000"/>
              <a:gd name="connsiteX16" fmla="*/ 173665 w 1514862"/>
              <a:gd name="connsiteY16" fmla="*/ 6560598 h 6858000"/>
              <a:gd name="connsiteX17" fmla="*/ 175362 w 1514862"/>
              <a:gd name="connsiteY17" fmla="*/ 6553006 h 6858000"/>
              <a:gd name="connsiteX18" fmla="*/ 180058 w 1514862"/>
              <a:gd name="connsiteY18" fmla="*/ 6514360 h 6858000"/>
              <a:gd name="connsiteX19" fmla="*/ 221712 w 1514862"/>
              <a:gd name="connsiteY19" fmla="*/ 6478062 h 6858000"/>
              <a:gd name="connsiteX20" fmla="*/ 232401 w 1514862"/>
              <a:gd name="connsiteY20" fmla="*/ 6460325 h 6858000"/>
              <a:gd name="connsiteX21" fmla="*/ 239634 w 1514862"/>
              <a:gd name="connsiteY21" fmla="*/ 6451488 h 6858000"/>
              <a:gd name="connsiteX22" fmla="*/ 241069 w 1514862"/>
              <a:gd name="connsiteY22" fmla="*/ 6451348 h 6858000"/>
              <a:gd name="connsiteX23" fmla="*/ 245427 w 1514862"/>
              <a:gd name="connsiteY23" fmla="*/ 6414240 h 6858000"/>
              <a:gd name="connsiteX24" fmla="*/ 248303 w 1514862"/>
              <a:gd name="connsiteY24" fmla="*/ 6410269 h 6858000"/>
              <a:gd name="connsiteX25" fmla="*/ 248203 w 1514862"/>
              <a:gd name="connsiteY25" fmla="*/ 6384857 h 6858000"/>
              <a:gd name="connsiteX26" fmla="*/ 249720 w 1514862"/>
              <a:gd name="connsiteY26" fmla="*/ 6372381 h 6858000"/>
              <a:gd name="connsiteX27" fmla="*/ 246914 w 1514862"/>
              <a:gd name="connsiteY27" fmla="*/ 6367510 h 6858000"/>
              <a:gd name="connsiteX28" fmla="*/ 250794 w 1514862"/>
              <a:gd name="connsiteY28" fmla="*/ 6349778 h 6858000"/>
              <a:gd name="connsiteX29" fmla="*/ 252459 w 1514862"/>
              <a:gd name="connsiteY29" fmla="*/ 6348250 h 6858000"/>
              <a:gd name="connsiteX30" fmla="*/ 268493 w 1514862"/>
              <a:gd name="connsiteY30" fmla="*/ 6281972 h 6858000"/>
              <a:gd name="connsiteX31" fmla="*/ 279256 w 1514862"/>
              <a:gd name="connsiteY31" fmla="*/ 6211940 h 6858000"/>
              <a:gd name="connsiteX32" fmla="*/ 320751 w 1514862"/>
              <a:gd name="connsiteY32" fmla="*/ 6113913 h 6858000"/>
              <a:gd name="connsiteX33" fmla="*/ 325044 w 1514862"/>
              <a:gd name="connsiteY33" fmla="*/ 6028119 h 6858000"/>
              <a:gd name="connsiteX34" fmla="*/ 351824 w 1514862"/>
              <a:gd name="connsiteY34" fmla="*/ 5934687 h 6858000"/>
              <a:gd name="connsiteX35" fmla="*/ 385836 w 1514862"/>
              <a:gd name="connsiteY35" fmla="*/ 5765594 h 6858000"/>
              <a:gd name="connsiteX36" fmla="*/ 417672 w 1514862"/>
              <a:gd name="connsiteY36" fmla="*/ 5693685 h 6858000"/>
              <a:gd name="connsiteX37" fmla="*/ 437727 w 1514862"/>
              <a:gd name="connsiteY37" fmla="*/ 5665173 h 6858000"/>
              <a:gd name="connsiteX38" fmla="*/ 471444 w 1514862"/>
              <a:gd name="connsiteY38" fmla="*/ 5563435 h 6858000"/>
              <a:gd name="connsiteX39" fmla="*/ 500949 w 1514862"/>
              <a:gd name="connsiteY39" fmla="*/ 5476393 h 6858000"/>
              <a:gd name="connsiteX40" fmla="*/ 532142 w 1514862"/>
              <a:gd name="connsiteY40" fmla="*/ 5396260 h 6858000"/>
              <a:gd name="connsiteX41" fmla="*/ 548123 w 1514862"/>
              <a:gd name="connsiteY41" fmla="*/ 5330009 h 6858000"/>
              <a:gd name="connsiteX42" fmla="*/ 581616 w 1514862"/>
              <a:gd name="connsiteY42" fmla="*/ 5273739 h 6858000"/>
              <a:gd name="connsiteX43" fmla="*/ 591215 w 1514862"/>
              <a:gd name="connsiteY43" fmla="*/ 5241779 h 6858000"/>
              <a:gd name="connsiteX44" fmla="*/ 602441 w 1514862"/>
              <a:gd name="connsiteY44" fmla="*/ 5225268 h 6858000"/>
              <a:gd name="connsiteX45" fmla="*/ 603461 w 1514862"/>
              <a:gd name="connsiteY45" fmla="*/ 5217684 h 6858000"/>
              <a:gd name="connsiteX46" fmla="*/ 610802 w 1514862"/>
              <a:gd name="connsiteY46" fmla="*/ 5193377 h 6858000"/>
              <a:gd name="connsiteX47" fmla="*/ 614105 w 1514862"/>
              <a:gd name="connsiteY47" fmla="*/ 5179288 h 6858000"/>
              <a:gd name="connsiteX48" fmla="*/ 615089 w 1514862"/>
              <a:gd name="connsiteY48" fmla="*/ 5173621 h 6858000"/>
              <a:gd name="connsiteX49" fmla="*/ 610723 w 1514862"/>
              <a:gd name="connsiteY49" fmla="*/ 5159961 h 6858000"/>
              <a:gd name="connsiteX50" fmla="*/ 617400 w 1514862"/>
              <a:gd name="connsiteY50" fmla="*/ 5144295 h 6858000"/>
              <a:gd name="connsiteX51" fmla="*/ 614333 w 1514862"/>
              <a:gd name="connsiteY51" fmla="*/ 5125185 h 6858000"/>
              <a:gd name="connsiteX52" fmla="*/ 621163 w 1514862"/>
              <a:gd name="connsiteY52" fmla="*/ 5121884 h 6858000"/>
              <a:gd name="connsiteX53" fmla="*/ 628199 w 1514862"/>
              <a:gd name="connsiteY53" fmla="*/ 5067850 h 6858000"/>
              <a:gd name="connsiteX54" fmla="*/ 630930 w 1514862"/>
              <a:gd name="connsiteY54" fmla="*/ 5060861 h 6858000"/>
              <a:gd name="connsiteX55" fmla="*/ 627634 w 1514862"/>
              <a:gd name="connsiteY55" fmla="*/ 5034192 h 6858000"/>
              <a:gd name="connsiteX56" fmla="*/ 629188 w 1514862"/>
              <a:gd name="connsiteY56" fmla="*/ 4993030 h 6858000"/>
              <a:gd name="connsiteX57" fmla="*/ 636097 w 1514862"/>
              <a:gd name="connsiteY57" fmla="*/ 4946844 h 6858000"/>
              <a:gd name="connsiteX58" fmla="*/ 631953 w 1514862"/>
              <a:gd name="connsiteY58" fmla="*/ 4932692 h 6858000"/>
              <a:gd name="connsiteX59" fmla="*/ 647356 w 1514862"/>
              <a:gd name="connsiteY59" fmla="*/ 4858827 h 6858000"/>
              <a:gd name="connsiteX60" fmla="*/ 641510 w 1514862"/>
              <a:gd name="connsiteY60" fmla="*/ 4801535 h 6858000"/>
              <a:gd name="connsiteX61" fmla="*/ 649179 w 1514862"/>
              <a:gd name="connsiteY61" fmla="*/ 4797794 h 6858000"/>
              <a:gd name="connsiteX62" fmla="*/ 650473 w 1514862"/>
              <a:gd name="connsiteY62" fmla="*/ 4784526 h 6858000"/>
              <a:gd name="connsiteX63" fmla="*/ 652257 w 1514862"/>
              <a:gd name="connsiteY63" fmla="*/ 4781211 h 6858000"/>
              <a:gd name="connsiteX64" fmla="*/ 661044 w 1514862"/>
              <a:gd name="connsiteY64" fmla="*/ 4761984 h 6858000"/>
              <a:gd name="connsiteX65" fmla="*/ 657092 w 1514862"/>
              <a:gd name="connsiteY65" fmla="*/ 4690749 h 6858000"/>
              <a:gd name="connsiteX66" fmla="*/ 652572 w 1514862"/>
              <a:gd name="connsiteY66" fmla="*/ 4584173 h 6858000"/>
              <a:gd name="connsiteX67" fmla="*/ 647655 w 1514862"/>
              <a:gd name="connsiteY67" fmla="*/ 4444346 h 6858000"/>
              <a:gd name="connsiteX68" fmla="*/ 644220 w 1514862"/>
              <a:gd name="connsiteY68" fmla="*/ 4375228 h 6858000"/>
              <a:gd name="connsiteX69" fmla="*/ 624873 w 1514862"/>
              <a:gd name="connsiteY69" fmla="*/ 4214165 h 6858000"/>
              <a:gd name="connsiteX70" fmla="*/ 628946 w 1514862"/>
              <a:gd name="connsiteY70" fmla="*/ 4090296 h 6858000"/>
              <a:gd name="connsiteX71" fmla="*/ 614202 w 1514862"/>
              <a:gd name="connsiteY71" fmla="*/ 4033999 h 6858000"/>
              <a:gd name="connsiteX72" fmla="*/ 615351 w 1514862"/>
              <a:gd name="connsiteY72" fmla="*/ 4031933 h 6858000"/>
              <a:gd name="connsiteX73" fmla="*/ 613927 w 1514862"/>
              <a:gd name="connsiteY73" fmla="*/ 4013953 h 6858000"/>
              <a:gd name="connsiteX74" fmla="*/ 600222 w 1514862"/>
              <a:gd name="connsiteY74" fmla="*/ 3974753 h 6858000"/>
              <a:gd name="connsiteX75" fmla="*/ 601820 w 1514862"/>
              <a:gd name="connsiteY75" fmla="*/ 3969950 h 6858000"/>
              <a:gd name="connsiteX76" fmla="*/ 595242 w 1514862"/>
              <a:gd name="connsiteY76" fmla="*/ 3933779 h 6858000"/>
              <a:gd name="connsiteX77" fmla="*/ 596573 w 1514862"/>
              <a:gd name="connsiteY77" fmla="*/ 3933093 h 6858000"/>
              <a:gd name="connsiteX78" fmla="*/ 600927 w 1514862"/>
              <a:gd name="connsiteY78" fmla="*/ 3922082 h 6858000"/>
              <a:gd name="connsiteX79" fmla="*/ 606005 w 1514862"/>
              <a:gd name="connsiteY79" fmla="*/ 3901461 h 6858000"/>
              <a:gd name="connsiteX80" fmla="*/ 628599 w 1514862"/>
              <a:gd name="connsiteY80" fmla="*/ 3813873 h 6858000"/>
              <a:gd name="connsiteX81" fmla="*/ 628024 w 1514862"/>
              <a:gd name="connsiteY81" fmla="*/ 3806161 h 6858000"/>
              <a:gd name="connsiteX82" fmla="*/ 628331 w 1514862"/>
              <a:gd name="connsiteY82" fmla="*/ 3805957 h 6858000"/>
              <a:gd name="connsiteX83" fmla="*/ 628358 w 1514862"/>
              <a:gd name="connsiteY83" fmla="*/ 3797724 h 6858000"/>
              <a:gd name="connsiteX84" fmla="*/ 626973 w 1514862"/>
              <a:gd name="connsiteY84" fmla="*/ 3792098 h 6858000"/>
              <a:gd name="connsiteX85" fmla="*/ 625857 w 1514862"/>
              <a:gd name="connsiteY85" fmla="*/ 3777135 h 6858000"/>
              <a:gd name="connsiteX86" fmla="*/ 627590 w 1514862"/>
              <a:gd name="connsiteY86" fmla="*/ 3771656 h 6858000"/>
              <a:gd name="connsiteX87" fmla="*/ 631333 w 1514862"/>
              <a:gd name="connsiteY87" fmla="*/ 3769007 h 6858000"/>
              <a:gd name="connsiteX88" fmla="*/ 630799 w 1514862"/>
              <a:gd name="connsiteY88" fmla="*/ 3767709 h 6858000"/>
              <a:gd name="connsiteX89" fmla="*/ 639495 w 1514862"/>
              <a:gd name="connsiteY89" fmla="*/ 3738082 h 6858000"/>
              <a:gd name="connsiteX90" fmla="*/ 646841 w 1514862"/>
              <a:gd name="connsiteY90" fmla="*/ 3673397 h 6858000"/>
              <a:gd name="connsiteX91" fmla="*/ 646137 w 1514862"/>
              <a:gd name="connsiteY91" fmla="*/ 3637109 h 6858000"/>
              <a:gd name="connsiteX92" fmla="*/ 649580 w 1514862"/>
              <a:gd name="connsiteY92" fmla="*/ 3536883 h 6858000"/>
              <a:gd name="connsiteX93" fmla="*/ 657118 w 1514862"/>
              <a:gd name="connsiteY93" fmla="*/ 3435652 h 6858000"/>
              <a:gd name="connsiteX94" fmla="*/ 658789 w 1514862"/>
              <a:gd name="connsiteY94" fmla="*/ 3307769 h 6858000"/>
              <a:gd name="connsiteX95" fmla="*/ 676352 w 1514862"/>
              <a:gd name="connsiteY95" fmla="*/ 3250522 h 6858000"/>
              <a:gd name="connsiteX96" fmla="*/ 676777 w 1514862"/>
              <a:gd name="connsiteY96" fmla="*/ 3229163 h 6858000"/>
              <a:gd name="connsiteX97" fmla="*/ 678600 w 1514862"/>
              <a:gd name="connsiteY97" fmla="*/ 3217217 h 6858000"/>
              <a:gd name="connsiteX98" fmla="*/ 665435 w 1514862"/>
              <a:gd name="connsiteY98" fmla="*/ 3183755 h 6858000"/>
              <a:gd name="connsiteX99" fmla="*/ 665936 w 1514862"/>
              <a:gd name="connsiteY99" fmla="*/ 3178642 h 6858000"/>
              <a:gd name="connsiteX100" fmla="*/ 653536 w 1514862"/>
              <a:gd name="connsiteY100" fmla="*/ 3158586 h 6858000"/>
              <a:gd name="connsiteX101" fmla="*/ 638721 w 1514862"/>
              <a:gd name="connsiteY101" fmla="*/ 3129034 h 6858000"/>
              <a:gd name="connsiteX102" fmla="*/ 639386 w 1514862"/>
              <a:gd name="connsiteY102" fmla="*/ 3126682 h 6858000"/>
              <a:gd name="connsiteX103" fmla="*/ 630254 w 1514862"/>
              <a:gd name="connsiteY103" fmla="*/ 3114519 h 6858000"/>
              <a:gd name="connsiteX104" fmla="*/ 616863 w 1514862"/>
              <a:gd name="connsiteY104" fmla="*/ 3106272 h 6858000"/>
              <a:gd name="connsiteX105" fmla="*/ 589593 w 1514862"/>
              <a:gd name="connsiteY105" fmla="*/ 2958185 h 6858000"/>
              <a:gd name="connsiteX106" fmla="*/ 532207 w 1514862"/>
              <a:gd name="connsiteY106" fmla="*/ 2762989 h 6858000"/>
              <a:gd name="connsiteX107" fmla="*/ 481125 w 1514862"/>
              <a:gd name="connsiteY107" fmla="*/ 2554718 h 6858000"/>
              <a:gd name="connsiteX108" fmla="*/ 461219 w 1514862"/>
              <a:gd name="connsiteY108" fmla="*/ 2485734 h 6858000"/>
              <a:gd name="connsiteX109" fmla="*/ 451942 w 1514862"/>
              <a:gd name="connsiteY109" fmla="*/ 2447068 h 6858000"/>
              <a:gd name="connsiteX110" fmla="*/ 438903 w 1514862"/>
              <a:gd name="connsiteY110" fmla="*/ 2425819 h 6858000"/>
              <a:gd name="connsiteX111" fmla="*/ 444902 w 1514862"/>
              <a:gd name="connsiteY111" fmla="*/ 2402874 h 6858000"/>
              <a:gd name="connsiteX112" fmla="*/ 447514 w 1514862"/>
              <a:gd name="connsiteY112" fmla="*/ 2381443 h 6858000"/>
              <a:gd name="connsiteX113" fmla="*/ 423843 w 1514862"/>
              <a:gd name="connsiteY113" fmla="*/ 2261920 h 6858000"/>
              <a:gd name="connsiteX114" fmla="*/ 413730 w 1514862"/>
              <a:gd name="connsiteY114" fmla="*/ 2195378 h 6858000"/>
              <a:gd name="connsiteX115" fmla="*/ 397947 w 1514862"/>
              <a:gd name="connsiteY115" fmla="*/ 2155135 h 6858000"/>
              <a:gd name="connsiteX116" fmla="*/ 395405 w 1514862"/>
              <a:gd name="connsiteY116" fmla="*/ 2118008 h 6858000"/>
              <a:gd name="connsiteX117" fmla="*/ 396398 w 1514862"/>
              <a:gd name="connsiteY117" fmla="*/ 2050531 h 6858000"/>
              <a:gd name="connsiteX118" fmla="*/ 388204 w 1514862"/>
              <a:gd name="connsiteY118" fmla="*/ 1963269 h 6858000"/>
              <a:gd name="connsiteX119" fmla="*/ 369382 w 1514862"/>
              <a:gd name="connsiteY119" fmla="*/ 1906352 h 6858000"/>
              <a:gd name="connsiteX120" fmla="*/ 345939 w 1514862"/>
              <a:gd name="connsiteY120" fmla="*/ 1861531 h 6858000"/>
              <a:gd name="connsiteX121" fmla="*/ 299738 w 1514862"/>
              <a:gd name="connsiteY121" fmla="*/ 1732919 h 6858000"/>
              <a:gd name="connsiteX122" fmla="*/ 272049 w 1514862"/>
              <a:gd name="connsiteY122" fmla="*/ 1663540 h 6858000"/>
              <a:gd name="connsiteX123" fmla="*/ 271175 w 1514862"/>
              <a:gd name="connsiteY123" fmla="*/ 1615777 h 6858000"/>
              <a:gd name="connsiteX124" fmla="*/ 251970 w 1514862"/>
              <a:gd name="connsiteY124" fmla="*/ 1563678 h 6858000"/>
              <a:gd name="connsiteX125" fmla="*/ 265050 w 1514862"/>
              <a:gd name="connsiteY125" fmla="*/ 1519474 h 6858000"/>
              <a:gd name="connsiteX126" fmla="*/ 257792 w 1514862"/>
              <a:gd name="connsiteY126" fmla="*/ 1477995 h 6858000"/>
              <a:gd name="connsiteX127" fmla="*/ 243877 w 1514862"/>
              <a:gd name="connsiteY127" fmla="*/ 1373769 h 6858000"/>
              <a:gd name="connsiteX128" fmla="*/ 252184 w 1514862"/>
              <a:gd name="connsiteY128" fmla="*/ 1307086 h 6858000"/>
              <a:gd name="connsiteX129" fmla="*/ 253372 w 1514862"/>
              <a:gd name="connsiteY129" fmla="*/ 1189033 h 6858000"/>
              <a:gd name="connsiteX130" fmla="*/ 258057 w 1514862"/>
              <a:gd name="connsiteY130" fmla="*/ 1168288 h 6858000"/>
              <a:gd name="connsiteX131" fmla="*/ 250339 w 1514862"/>
              <a:gd name="connsiteY131" fmla="*/ 1142577 h 6858000"/>
              <a:gd name="connsiteX132" fmla="*/ 239645 w 1514862"/>
              <a:gd name="connsiteY132" fmla="*/ 1088484 h 6858000"/>
              <a:gd name="connsiteX133" fmla="*/ 228381 w 1514862"/>
              <a:gd name="connsiteY133" fmla="*/ 1016103 h 6858000"/>
              <a:gd name="connsiteX134" fmla="*/ 229837 w 1514862"/>
              <a:gd name="connsiteY134" fmla="*/ 932283 h 6858000"/>
              <a:gd name="connsiteX135" fmla="*/ 232073 w 1514862"/>
              <a:gd name="connsiteY135" fmla="*/ 915925 h 6858000"/>
              <a:gd name="connsiteX136" fmla="*/ 224702 w 1514862"/>
              <a:gd name="connsiteY136" fmla="*/ 896999 h 6858000"/>
              <a:gd name="connsiteX137" fmla="*/ 194110 w 1514862"/>
              <a:gd name="connsiteY137" fmla="*/ 821517 h 6858000"/>
              <a:gd name="connsiteX138" fmla="*/ 173060 w 1514862"/>
              <a:gd name="connsiteY138" fmla="*/ 751353 h 6858000"/>
              <a:gd name="connsiteX139" fmla="*/ 172618 w 1514862"/>
              <a:gd name="connsiteY139" fmla="*/ 721230 h 6858000"/>
              <a:gd name="connsiteX140" fmla="*/ 158289 w 1514862"/>
              <a:gd name="connsiteY140" fmla="*/ 681659 h 6858000"/>
              <a:gd name="connsiteX141" fmla="*/ 143708 w 1514862"/>
              <a:gd name="connsiteY141" fmla="*/ 635218 h 6858000"/>
              <a:gd name="connsiteX142" fmla="*/ 148719 w 1514862"/>
              <a:gd name="connsiteY142" fmla="*/ 613763 h 6858000"/>
              <a:gd name="connsiteX143" fmla="*/ 134661 w 1514862"/>
              <a:gd name="connsiteY143" fmla="*/ 598582 h 6858000"/>
              <a:gd name="connsiteX144" fmla="*/ 134342 w 1514862"/>
              <a:gd name="connsiteY144" fmla="*/ 576846 h 6858000"/>
              <a:gd name="connsiteX145" fmla="*/ 113968 w 1514862"/>
              <a:gd name="connsiteY145" fmla="*/ 530055 h 6858000"/>
              <a:gd name="connsiteX146" fmla="*/ 104404 w 1514862"/>
              <a:gd name="connsiteY146" fmla="*/ 448559 h 6858000"/>
              <a:gd name="connsiteX147" fmla="*/ 110826 w 1514862"/>
              <a:gd name="connsiteY147" fmla="*/ 441529 h 6858000"/>
              <a:gd name="connsiteX148" fmla="*/ 110047 w 1514862"/>
              <a:gd name="connsiteY148" fmla="*/ 428927 h 6858000"/>
              <a:gd name="connsiteX149" fmla="*/ 99451 w 1514862"/>
              <a:gd name="connsiteY149" fmla="*/ 430161 h 6858000"/>
              <a:gd name="connsiteX150" fmla="*/ 76471 w 1514862"/>
              <a:gd name="connsiteY150" fmla="*/ 367211 h 6858000"/>
              <a:gd name="connsiteX151" fmla="*/ 33963 w 1514862"/>
              <a:gd name="connsiteY151" fmla="*/ 302178 h 6858000"/>
              <a:gd name="connsiteX152" fmla="*/ 12635 w 1514862"/>
              <a:gd name="connsiteY152" fmla="*/ 211375 h 6858000"/>
              <a:gd name="connsiteX153" fmla="*/ 3963 w 1514862"/>
              <a:gd name="connsiteY153" fmla="*/ 184179 h 6858000"/>
              <a:gd name="connsiteX154" fmla="*/ 25635 w 1514862"/>
              <a:gd name="connsiteY154" fmla="*/ 47336 h 6858000"/>
              <a:gd name="connsiteX155" fmla="*/ 6323 w 1514862"/>
              <a:gd name="connsiteY155"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6312 w 1508539"/>
              <a:gd name="connsiteY152" fmla="*/ 211375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0191 w 1508539"/>
              <a:gd name="connsiteY149" fmla="*/ 404917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106893 w 1508539"/>
              <a:gd name="connsiteY146" fmla="*/ 46538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4721 w 1508539"/>
              <a:gd name="connsiteY63" fmla="*/ 4761984 h 6858000"/>
              <a:gd name="connsiteX64" fmla="*/ 650769 w 1508539"/>
              <a:gd name="connsiteY64" fmla="*/ 4690749 h 6858000"/>
              <a:gd name="connsiteX65" fmla="*/ 646249 w 1508539"/>
              <a:gd name="connsiteY65" fmla="*/ 4584173 h 6858000"/>
              <a:gd name="connsiteX66" fmla="*/ 641332 w 1508539"/>
              <a:gd name="connsiteY66" fmla="*/ 4444346 h 6858000"/>
              <a:gd name="connsiteX67" fmla="*/ 637897 w 1508539"/>
              <a:gd name="connsiteY67" fmla="*/ 4375228 h 6858000"/>
              <a:gd name="connsiteX68" fmla="*/ 618550 w 1508539"/>
              <a:gd name="connsiteY68" fmla="*/ 4214165 h 6858000"/>
              <a:gd name="connsiteX69" fmla="*/ 622623 w 1508539"/>
              <a:gd name="connsiteY69" fmla="*/ 4090296 h 6858000"/>
              <a:gd name="connsiteX70" fmla="*/ 607879 w 1508539"/>
              <a:gd name="connsiteY70" fmla="*/ 4033999 h 6858000"/>
              <a:gd name="connsiteX71" fmla="*/ 609028 w 1508539"/>
              <a:gd name="connsiteY71" fmla="*/ 4031933 h 6858000"/>
              <a:gd name="connsiteX72" fmla="*/ 607604 w 1508539"/>
              <a:gd name="connsiteY72" fmla="*/ 4013953 h 6858000"/>
              <a:gd name="connsiteX73" fmla="*/ 593899 w 1508539"/>
              <a:gd name="connsiteY73" fmla="*/ 3974753 h 6858000"/>
              <a:gd name="connsiteX74" fmla="*/ 595497 w 1508539"/>
              <a:gd name="connsiteY74" fmla="*/ 3969950 h 6858000"/>
              <a:gd name="connsiteX75" fmla="*/ 588919 w 1508539"/>
              <a:gd name="connsiteY75" fmla="*/ 3933779 h 6858000"/>
              <a:gd name="connsiteX76" fmla="*/ 590250 w 1508539"/>
              <a:gd name="connsiteY76" fmla="*/ 3933093 h 6858000"/>
              <a:gd name="connsiteX77" fmla="*/ 594604 w 1508539"/>
              <a:gd name="connsiteY77" fmla="*/ 3922082 h 6858000"/>
              <a:gd name="connsiteX78" fmla="*/ 599682 w 1508539"/>
              <a:gd name="connsiteY78" fmla="*/ 3901461 h 6858000"/>
              <a:gd name="connsiteX79" fmla="*/ 622276 w 1508539"/>
              <a:gd name="connsiteY79" fmla="*/ 3813873 h 6858000"/>
              <a:gd name="connsiteX80" fmla="*/ 621701 w 1508539"/>
              <a:gd name="connsiteY80" fmla="*/ 3806161 h 6858000"/>
              <a:gd name="connsiteX81" fmla="*/ 622008 w 1508539"/>
              <a:gd name="connsiteY81" fmla="*/ 3805957 h 6858000"/>
              <a:gd name="connsiteX82" fmla="*/ 622035 w 1508539"/>
              <a:gd name="connsiteY82" fmla="*/ 3797724 h 6858000"/>
              <a:gd name="connsiteX83" fmla="*/ 620650 w 1508539"/>
              <a:gd name="connsiteY83" fmla="*/ 3792098 h 6858000"/>
              <a:gd name="connsiteX84" fmla="*/ 619534 w 1508539"/>
              <a:gd name="connsiteY84" fmla="*/ 3777135 h 6858000"/>
              <a:gd name="connsiteX85" fmla="*/ 621267 w 1508539"/>
              <a:gd name="connsiteY85" fmla="*/ 3771656 h 6858000"/>
              <a:gd name="connsiteX86" fmla="*/ 625010 w 1508539"/>
              <a:gd name="connsiteY86" fmla="*/ 3769007 h 6858000"/>
              <a:gd name="connsiteX87" fmla="*/ 624476 w 1508539"/>
              <a:gd name="connsiteY87" fmla="*/ 3767709 h 6858000"/>
              <a:gd name="connsiteX88" fmla="*/ 633172 w 1508539"/>
              <a:gd name="connsiteY88" fmla="*/ 3738082 h 6858000"/>
              <a:gd name="connsiteX89" fmla="*/ 640518 w 1508539"/>
              <a:gd name="connsiteY89" fmla="*/ 3673397 h 6858000"/>
              <a:gd name="connsiteX90" fmla="*/ 639814 w 1508539"/>
              <a:gd name="connsiteY90" fmla="*/ 3637109 h 6858000"/>
              <a:gd name="connsiteX91" fmla="*/ 643257 w 1508539"/>
              <a:gd name="connsiteY91" fmla="*/ 3536883 h 6858000"/>
              <a:gd name="connsiteX92" fmla="*/ 650795 w 1508539"/>
              <a:gd name="connsiteY92" fmla="*/ 3435652 h 6858000"/>
              <a:gd name="connsiteX93" fmla="*/ 652466 w 1508539"/>
              <a:gd name="connsiteY93" fmla="*/ 3307769 h 6858000"/>
              <a:gd name="connsiteX94" fmla="*/ 670029 w 1508539"/>
              <a:gd name="connsiteY94" fmla="*/ 3250522 h 6858000"/>
              <a:gd name="connsiteX95" fmla="*/ 670454 w 1508539"/>
              <a:gd name="connsiteY95" fmla="*/ 3229163 h 6858000"/>
              <a:gd name="connsiteX96" fmla="*/ 672277 w 1508539"/>
              <a:gd name="connsiteY96" fmla="*/ 3217217 h 6858000"/>
              <a:gd name="connsiteX97" fmla="*/ 659112 w 1508539"/>
              <a:gd name="connsiteY97" fmla="*/ 3183755 h 6858000"/>
              <a:gd name="connsiteX98" fmla="*/ 659613 w 1508539"/>
              <a:gd name="connsiteY98" fmla="*/ 3178642 h 6858000"/>
              <a:gd name="connsiteX99" fmla="*/ 647213 w 1508539"/>
              <a:gd name="connsiteY99" fmla="*/ 3158586 h 6858000"/>
              <a:gd name="connsiteX100" fmla="*/ 632398 w 1508539"/>
              <a:gd name="connsiteY100" fmla="*/ 3129034 h 6858000"/>
              <a:gd name="connsiteX101" fmla="*/ 633063 w 1508539"/>
              <a:gd name="connsiteY101" fmla="*/ 3126682 h 6858000"/>
              <a:gd name="connsiteX102" fmla="*/ 623931 w 1508539"/>
              <a:gd name="connsiteY102" fmla="*/ 3114519 h 6858000"/>
              <a:gd name="connsiteX103" fmla="*/ 610540 w 1508539"/>
              <a:gd name="connsiteY103" fmla="*/ 3106272 h 6858000"/>
              <a:gd name="connsiteX104" fmla="*/ 583270 w 1508539"/>
              <a:gd name="connsiteY104" fmla="*/ 2958185 h 6858000"/>
              <a:gd name="connsiteX105" fmla="*/ 525884 w 1508539"/>
              <a:gd name="connsiteY105" fmla="*/ 2762989 h 6858000"/>
              <a:gd name="connsiteX106" fmla="*/ 474802 w 1508539"/>
              <a:gd name="connsiteY106" fmla="*/ 2554718 h 6858000"/>
              <a:gd name="connsiteX107" fmla="*/ 454896 w 1508539"/>
              <a:gd name="connsiteY107" fmla="*/ 2485734 h 6858000"/>
              <a:gd name="connsiteX108" fmla="*/ 445619 w 1508539"/>
              <a:gd name="connsiteY108" fmla="*/ 2447068 h 6858000"/>
              <a:gd name="connsiteX109" fmla="*/ 432580 w 1508539"/>
              <a:gd name="connsiteY109" fmla="*/ 2425819 h 6858000"/>
              <a:gd name="connsiteX110" fmla="*/ 438579 w 1508539"/>
              <a:gd name="connsiteY110" fmla="*/ 2402874 h 6858000"/>
              <a:gd name="connsiteX111" fmla="*/ 441191 w 1508539"/>
              <a:gd name="connsiteY111" fmla="*/ 2381443 h 6858000"/>
              <a:gd name="connsiteX112" fmla="*/ 417520 w 1508539"/>
              <a:gd name="connsiteY112" fmla="*/ 2261920 h 6858000"/>
              <a:gd name="connsiteX113" fmla="*/ 407407 w 1508539"/>
              <a:gd name="connsiteY113" fmla="*/ 2195378 h 6858000"/>
              <a:gd name="connsiteX114" fmla="*/ 391624 w 1508539"/>
              <a:gd name="connsiteY114" fmla="*/ 2155135 h 6858000"/>
              <a:gd name="connsiteX115" fmla="*/ 389082 w 1508539"/>
              <a:gd name="connsiteY115" fmla="*/ 2118008 h 6858000"/>
              <a:gd name="connsiteX116" fmla="*/ 390075 w 1508539"/>
              <a:gd name="connsiteY116" fmla="*/ 2050531 h 6858000"/>
              <a:gd name="connsiteX117" fmla="*/ 381881 w 1508539"/>
              <a:gd name="connsiteY117" fmla="*/ 1963269 h 6858000"/>
              <a:gd name="connsiteX118" fmla="*/ 363059 w 1508539"/>
              <a:gd name="connsiteY118" fmla="*/ 1906352 h 6858000"/>
              <a:gd name="connsiteX119" fmla="*/ 339616 w 1508539"/>
              <a:gd name="connsiteY119" fmla="*/ 1861531 h 6858000"/>
              <a:gd name="connsiteX120" fmla="*/ 293415 w 1508539"/>
              <a:gd name="connsiteY120" fmla="*/ 1732919 h 6858000"/>
              <a:gd name="connsiteX121" fmla="*/ 265726 w 1508539"/>
              <a:gd name="connsiteY121" fmla="*/ 1663540 h 6858000"/>
              <a:gd name="connsiteX122" fmla="*/ 264852 w 1508539"/>
              <a:gd name="connsiteY122" fmla="*/ 1615777 h 6858000"/>
              <a:gd name="connsiteX123" fmla="*/ 245647 w 1508539"/>
              <a:gd name="connsiteY123" fmla="*/ 1563678 h 6858000"/>
              <a:gd name="connsiteX124" fmla="*/ 258727 w 1508539"/>
              <a:gd name="connsiteY124" fmla="*/ 1519474 h 6858000"/>
              <a:gd name="connsiteX125" fmla="*/ 251469 w 1508539"/>
              <a:gd name="connsiteY125" fmla="*/ 1477995 h 6858000"/>
              <a:gd name="connsiteX126" fmla="*/ 237554 w 1508539"/>
              <a:gd name="connsiteY126" fmla="*/ 1373769 h 6858000"/>
              <a:gd name="connsiteX127" fmla="*/ 245861 w 1508539"/>
              <a:gd name="connsiteY127" fmla="*/ 1307086 h 6858000"/>
              <a:gd name="connsiteX128" fmla="*/ 247049 w 1508539"/>
              <a:gd name="connsiteY128" fmla="*/ 1189033 h 6858000"/>
              <a:gd name="connsiteX129" fmla="*/ 251734 w 1508539"/>
              <a:gd name="connsiteY129" fmla="*/ 1168288 h 6858000"/>
              <a:gd name="connsiteX130" fmla="*/ 244016 w 1508539"/>
              <a:gd name="connsiteY130" fmla="*/ 1142577 h 6858000"/>
              <a:gd name="connsiteX131" fmla="*/ 233322 w 1508539"/>
              <a:gd name="connsiteY131" fmla="*/ 1088484 h 6858000"/>
              <a:gd name="connsiteX132" fmla="*/ 222058 w 1508539"/>
              <a:gd name="connsiteY132" fmla="*/ 1016103 h 6858000"/>
              <a:gd name="connsiteX133" fmla="*/ 223514 w 1508539"/>
              <a:gd name="connsiteY133" fmla="*/ 932283 h 6858000"/>
              <a:gd name="connsiteX134" fmla="*/ 225750 w 1508539"/>
              <a:gd name="connsiteY134" fmla="*/ 915925 h 6858000"/>
              <a:gd name="connsiteX135" fmla="*/ 218379 w 1508539"/>
              <a:gd name="connsiteY135" fmla="*/ 896999 h 6858000"/>
              <a:gd name="connsiteX136" fmla="*/ 187787 w 1508539"/>
              <a:gd name="connsiteY136" fmla="*/ 821517 h 6858000"/>
              <a:gd name="connsiteX137" fmla="*/ 166737 w 1508539"/>
              <a:gd name="connsiteY137" fmla="*/ 751353 h 6858000"/>
              <a:gd name="connsiteX138" fmla="*/ 166295 w 1508539"/>
              <a:gd name="connsiteY138" fmla="*/ 721230 h 6858000"/>
              <a:gd name="connsiteX139" fmla="*/ 151966 w 1508539"/>
              <a:gd name="connsiteY139" fmla="*/ 681659 h 6858000"/>
              <a:gd name="connsiteX140" fmla="*/ 137385 w 1508539"/>
              <a:gd name="connsiteY140" fmla="*/ 635218 h 6858000"/>
              <a:gd name="connsiteX141" fmla="*/ 142396 w 1508539"/>
              <a:gd name="connsiteY141" fmla="*/ 613763 h 6858000"/>
              <a:gd name="connsiteX142" fmla="*/ 128338 w 1508539"/>
              <a:gd name="connsiteY142" fmla="*/ 598582 h 6858000"/>
              <a:gd name="connsiteX143" fmla="*/ 128019 w 1508539"/>
              <a:gd name="connsiteY143" fmla="*/ 576846 h 6858000"/>
              <a:gd name="connsiteX144" fmla="*/ 107645 w 1508539"/>
              <a:gd name="connsiteY144" fmla="*/ 530055 h 6858000"/>
              <a:gd name="connsiteX145" fmla="*/ 106893 w 1508539"/>
              <a:gd name="connsiteY145" fmla="*/ 465389 h 6858000"/>
              <a:gd name="connsiteX146" fmla="*/ 89816 w 1508539"/>
              <a:gd name="connsiteY146" fmla="*/ 424699 h 6858000"/>
              <a:gd name="connsiteX147" fmla="*/ 90191 w 1508539"/>
              <a:gd name="connsiteY147" fmla="*/ 404917 h 6858000"/>
              <a:gd name="connsiteX148" fmla="*/ 70148 w 1508539"/>
              <a:gd name="connsiteY148" fmla="*/ 367211 h 6858000"/>
              <a:gd name="connsiteX149" fmla="*/ 36452 w 1508539"/>
              <a:gd name="connsiteY149" fmla="*/ 268519 h 6858000"/>
              <a:gd name="connsiteX150" fmla="*/ 23935 w 1508539"/>
              <a:gd name="connsiteY150" fmla="*/ 160886 h 6858000"/>
              <a:gd name="connsiteX151" fmla="*/ 19312 w 1508539"/>
              <a:gd name="connsiteY151" fmla="*/ 47336 h 6858000"/>
              <a:gd name="connsiteX152" fmla="*/ 0 w 1508539"/>
              <a:gd name="connsiteY152"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46936 w 1508539"/>
              <a:gd name="connsiteY60" fmla="*/ 4821170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3397 w 1508539"/>
              <a:gd name="connsiteY25" fmla="*/ 6372381 h 6858000"/>
              <a:gd name="connsiteX26" fmla="*/ 240591 w 1508539"/>
              <a:gd name="connsiteY26" fmla="*/ 6367510 h 6858000"/>
              <a:gd name="connsiteX27" fmla="*/ 244471 w 1508539"/>
              <a:gd name="connsiteY27" fmla="*/ 6349778 h 6858000"/>
              <a:gd name="connsiteX28" fmla="*/ 246136 w 1508539"/>
              <a:gd name="connsiteY28" fmla="*/ 6348250 h 6858000"/>
              <a:gd name="connsiteX29" fmla="*/ 262170 w 1508539"/>
              <a:gd name="connsiteY29" fmla="*/ 6281972 h 6858000"/>
              <a:gd name="connsiteX30" fmla="*/ 272933 w 1508539"/>
              <a:gd name="connsiteY30" fmla="*/ 6211940 h 6858000"/>
              <a:gd name="connsiteX31" fmla="*/ 314428 w 1508539"/>
              <a:gd name="connsiteY31" fmla="*/ 6113913 h 6858000"/>
              <a:gd name="connsiteX32" fmla="*/ 318721 w 1508539"/>
              <a:gd name="connsiteY32" fmla="*/ 6028119 h 6858000"/>
              <a:gd name="connsiteX33" fmla="*/ 345501 w 1508539"/>
              <a:gd name="connsiteY33" fmla="*/ 5934687 h 6858000"/>
              <a:gd name="connsiteX34" fmla="*/ 379513 w 1508539"/>
              <a:gd name="connsiteY34" fmla="*/ 5765594 h 6858000"/>
              <a:gd name="connsiteX35" fmla="*/ 411349 w 1508539"/>
              <a:gd name="connsiteY35" fmla="*/ 5693685 h 6858000"/>
              <a:gd name="connsiteX36" fmla="*/ 431404 w 1508539"/>
              <a:gd name="connsiteY36" fmla="*/ 5665173 h 6858000"/>
              <a:gd name="connsiteX37" fmla="*/ 465121 w 1508539"/>
              <a:gd name="connsiteY37" fmla="*/ 5563435 h 6858000"/>
              <a:gd name="connsiteX38" fmla="*/ 494626 w 1508539"/>
              <a:gd name="connsiteY38" fmla="*/ 5476393 h 6858000"/>
              <a:gd name="connsiteX39" fmla="*/ 525819 w 1508539"/>
              <a:gd name="connsiteY39" fmla="*/ 5396260 h 6858000"/>
              <a:gd name="connsiteX40" fmla="*/ 541800 w 1508539"/>
              <a:gd name="connsiteY40" fmla="*/ 5330009 h 6858000"/>
              <a:gd name="connsiteX41" fmla="*/ 575293 w 1508539"/>
              <a:gd name="connsiteY41" fmla="*/ 5273739 h 6858000"/>
              <a:gd name="connsiteX42" fmla="*/ 584892 w 1508539"/>
              <a:gd name="connsiteY42" fmla="*/ 5241779 h 6858000"/>
              <a:gd name="connsiteX43" fmla="*/ 596118 w 1508539"/>
              <a:gd name="connsiteY43" fmla="*/ 5225268 h 6858000"/>
              <a:gd name="connsiteX44" fmla="*/ 597138 w 1508539"/>
              <a:gd name="connsiteY44" fmla="*/ 5217684 h 6858000"/>
              <a:gd name="connsiteX45" fmla="*/ 604479 w 1508539"/>
              <a:gd name="connsiteY45" fmla="*/ 5193377 h 6858000"/>
              <a:gd name="connsiteX46" fmla="*/ 607782 w 1508539"/>
              <a:gd name="connsiteY46" fmla="*/ 5179288 h 6858000"/>
              <a:gd name="connsiteX47" fmla="*/ 608766 w 1508539"/>
              <a:gd name="connsiteY47" fmla="*/ 5173621 h 6858000"/>
              <a:gd name="connsiteX48" fmla="*/ 604400 w 1508539"/>
              <a:gd name="connsiteY48" fmla="*/ 5159961 h 6858000"/>
              <a:gd name="connsiteX49" fmla="*/ 611077 w 1508539"/>
              <a:gd name="connsiteY49" fmla="*/ 5144295 h 6858000"/>
              <a:gd name="connsiteX50" fmla="*/ 608010 w 1508539"/>
              <a:gd name="connsiteY50" fmla="*/ 5125185 h 6858000"/>
              <a:gd name="connsiteX51" fmla="*/ 614840 w 1508539"/>
              <a:gd name="connsiteY51" fmla="*/ 5121884 h 6858000"/>
              <a:gd name="connsiteX52" fmla="*/ 621876 w 1508539"/>
              <a:gd name="connsiteY52" fmla="*/ 5067850 h 6858000"/>
              <a:gd name="connsiteX53" fmla="*/ 624607 w 1508539"/>
              <a:gd name="connsiteY53" fmla="*/ 5060861 h 6858000"/>
              <a:gd name="connsiteX54" fmla="*/ 621311 w 1508539"/>
              <a:gd name="connsiteY54" fmla="*/ 5034192 h 6858000"/>
              <a:gd name="connsiteX55" fmla="*/ 622865 w 1508539"/>
              <a:gd name="connsiteY55" fmla="*/ 4993030 h 6858000"/>
              <a:gd name="connsiteX56" fmla="*/ 629774 w 1508539"/>
              <a:gd name="connsiteY56" fmla="*/ 4946844 h 6858000"/>
              <a:gd name="connsiteX57" fmla="*/ 625630 w 1508539"/>
              <a:gd name="connsiteY57" fmla="*/ 4932692 h 6858000"/>
              <a:gd name="connsiteX58" fmla="*/ 641033 w 1508539"/>
              <a:gd name="connsiteY58" fmla="*/ 4858827 h 6858000"/>
              <a:gd name="connsiteX59" fmla="*/ 646936 w 1508539"/>
              <a:gd name="connsiteY59" fmla="*/ 4821170 h 6858000"/>
              <a:gd name="connsiteX60" fmla="*/ 651669 w 1508539"/>
              <a:gd name="connsiteY60" fmla="*/ 4780965 h 6858000"/>
              <a:gd name="connsiteX61" fmla="*/ 652962 w 1508539"/>
              <a:gd name="connsiteY61" fmla="*/ 4750867 h 6858000"/>
              <a:gd name="connsiteX62" fmla="*/ 650769 w 1508539"/>
              <a:gd name="connsiteY62" fmla="*/ 4690749 h 6858000"/>
              <a:gd name="connsiteX63" fmla="*/ 646249 w 1508539"/>
              <a:gd name="connsiteY63" fmla="*/ 4584173 h 6858000"/>
              <a:gd name="connsiteX64" fmla="*/ 641332 w 1508539"/>
              <a:gd name="connsiteY64" fmla="*/ 4444346 h 6858000"/>
              <a:gd name="connsiteX65" fmla="*/ 637897 w 1508539"/>
              <a:gd name="connsiteY65" fmla="*/ 4375228 h 6858000"/>
              <a:gd name="connsiteX66" fmla="*/ 618550 w 1508539"/>
              <a:gd name="connsiteY66" fmla="*/ 4214165 h 6858000"/>
              <a:gd name="connsiteX67" fmla="*/ 622623 w 1508539"/>
              <a:gd name="connsiteY67" fmla="*/ 4090296 h 6858000"/>
              <a:gd name="connsiteX68" fmla="*/ 607879 w 1508539"/>
              <a:gd name="connsiteY68" fmla="*/ 4033999 h 6858000"/>
              <a:gd name="connsiteX69" fmla="*/ 609028 w 1508539"/>
              <a:gd name="connsiteY69" fmla="*/ 4031933 h 6858000"/>
              <a:gd name="connsiteX70" fmla="*/ 607604 w 1508539"/>
              <a:gd name="connsiteY70" fmla="*/ 4013953 h 6858000"/>
              <a:gd name="connsiteX71" fmla="*/ 593899 w 1508539"/>
              <a:gd name="connsiteY71" fmla="*/ 3974753 h 6858000"/>
              <a:gd name="connsiteX72" fmla="*/ 595497 w 1508539"/>
              <a:gd name="connsiteY72" fmla="*/ 3969950 h 6858000"/>
              <a:gd name="connsiteX73" fmla="*/ 588919 w 1508539"/>
              <a:gd name="connsiteY73" fmla="*/ 3933779 h 6858000"/>
              <a:gd name="connsiteX74" fmla="*/ 590250 w 1508539"/>
              <a:gd name="connsiteY74" fmla="*/ 3933093 h 6858000"/>
              <a:gd name="connsiteX75" fmla="*/ 594604 w 1508539"/>
              <a:gd name="connsiteY75" fmla="*/ 3922082 h 6858000"/>
              <a:gd name="connsiteX76" fmla="*/ 599682 w 1508539"/>
              <a:gd name="connsiteY76" fmla="*/ 3901461 h 6858000"/>
              <a:gd name="connsiteX77" fmla="*/ 622276 w 1508539"/>
              <a:gd name="connsiteY77" fmla="*/ 3813873 h 6858000"/>
              <a:gd name="connsiteX78" fmla="*/ 621701 w 1508539"/>
              <a:gd name="connsiteY78" fmla="*/ 3806161 h 6858000"/>
              <a:gd name="connsiteX79" fmla="*/ 622008 w 1508539"/>
              <a:gd name="connsiteY79" fmla="*/ 3805957 h 6858000"/>
              <a:gd name="connsiteX80" fmla="*/ 622035 w 1508539"/>
              <a:gd name="connsiteY80" fmla="*/ 3797724 h 6858000"/>
              <a:gd name="connsiteX81" fmla="*/ 620650 w 1508539"/>
              <a:gd name="connsiteY81" fmla="*/ 3792098 h 6858000"/>
              <a:gd name="connsiteX82" fmla="*/ 619534 w 1508539"/>
              <a:gd name="connsiteY82" fmla="*/ 3777135 h 6858000"/>
              <a:gd name="connsiteX83" fmla="*/ 621267 w 1508539"/>
              <a:gd name="connsiteY83" fmla="*/ 3771656 h 6858000"/>
              <a:gd name="connsiteX84" fmla="*/ 625010 w 1508539"/>
              <a:gd name="connsiteY84" fmla="*/ 3769007 h 6858000"/>
              <a:gd name="connsiteX85" fmla="*/ 624476 w 1508539"/>
              <a:gd name="connsiteY85" fmla="*/ 3767709 h 6858000"/>
              <a:gd name="connsiteX86" fmla="*/ 633172 w 1508539"/>
              <a:gd name="connsiteY86" fmla="*/ 3738082 h 6858000"/>
              <a:gd name="connsiteX87" fmla="*/ 640518 w 1508539"/>
              <a:gd name="connsiteY87" fmla="*/ 3673397 h 6858000"/>
              <a:gd name="connsiteX88" fmla="*/ 639814 w 1508539"/>
              <a:gd name="connsiteY88" fmla="*/ 3637109 h 6858000"/>
              <a:gd name="connsiteX89" fmla="*/ 643257 w 1508539"/>
              <a:gd name="connsiteY89" fmla="*/ 3536883 h 6858000"/>
              <a:gd name="connsiteX90" fmla="*/ 650795 w 1508539"/>
              <a:gd name="connsiteY90" fmla="*/ 3435652 h 6858000"/>
              <a:gd name="connsiteX91" fmla="*/ 652466 w 1508539"/>
              <a:gd name="connsiteY91" fmla="*/ 3307769 h 6858000"/>
              <a:gd name="connsiteX92" fmla="*/ 670029 w 1508539"/>
              <a:gd name="connsiteY92" fmla="*/ 3250522 h 6858000"/>
              <a:gd name="connsiteX93" fmla="*/ 670454 w 1508539"/>
              <a:gd name="connsiteY93" fmla="*/ 3229163 h 6858000"/>
              <a:gd name="connsiteX94" fmla="*/ 672277 w 1508539"/>
              <a:gd name="connsiteY94" fmla="*/ 3217217 h 6858000"/>
              <a:gd name="connsiteX95" fmla="*/ 659112 w 1508539"/>
              <a:gd name="connsiteY95" fmla="*/ 3183755 h 6858000"/>
              <a:gd name="connsiteX96" fmla="*/ 659613 w 1508539"/>
              <a:gd name="connsiteY96" fmla="*/ 3178642 h 6858000"/>
              <a:gd name="connsiteX97" fmla="*/ 647213 w 1508539"/>
              <a:gd name="connsiteY97" fmla="*/ 3158586 h 6858000"/>
              <a:gd name="connsiteX98" fmla="*/ 632398 w 1508539"/>
              <a:gd name="connsiteY98" fmla="*/ 3129034 h 6858000"/>
              <a:gd name="connsiteX99" fmla="*/ 633063 w 1508539"/>
              <a:gd name="connsiteY99" fmla="*/ 3126682 h 6858000"/>
              <a:gd name="connsiteX100" fmla="*/ 623931 w 1508539"/>
              <a:gd name="connsiteY100" fmla="*/ 3114519 h 6858000"/>
              <a:gd name="connsiteX101" fmla="*/ 610540 w 1508539"/>
              <a:gd name="connsiteY101" fmla="*/ 3106272 h 6858000"/>
              <a:gd name="connsiteX102" fmla="*/ 583270 w 1508539"/>
              <a:gd name="connsiteY102" fmla="*/ 2958185 h 6858000"/>
              <a:gd name="connsiteX103" fmla="*/ 525884 w 1508539"/>
              <a:gd name="connsiteY103" fmla="*/ 2762989 h 6858000"/>
              <a:gd name="connsiteX104" fmla="*/ 474802 w 1508539"/>
              <a:gd name="connsiteY104" fmla="*/ 2554718 h 6858000"/>
              <a:gd name="connsiteX105" fmla="*/ 454896 w 1508539"/>
              <a:gd name="connsiteY105" fmla="*/ 2485734 h 6858000"/>
              <a:gd name="connsiteX106" fmla="*/ 445619 w 1508539"/>
              <a:gd name="connsiteY106" fmla="*/ 2447068 h 6858000"/>
              <a:gd name="connsiteX107" fmla="*/ 432580 w 1508539"/>
              <a:gd name="connsiteY107" fmla="*/ 2425819 h 6858000"/>
              <a:gd name="connsiteX108" fmla="*/ 438579 w 1508539"/>
              <a:gd name="connsiteY108" fmla="*/ 2402874 h 6858000"/>
              <a:gd name="connsiteX109" fmla="*/ 441191 w 1508539"/>
              <a:gd name="connsiteY109" fmla="*/ 2381443 h 6858000"/>
              <a:gd name="connsiteX110" fmla="*/ 417520 w 1508539"/>
              <a:gd name="connsiteY110" fmla="*/ 2261920 h 6858000"/>
              <a:gd name="connsiteX111" fmla="*/ 407407 w 1508539"/>
              <a:gd name="connsiteY111" fmla="*/ 2195378 h 6858000"/>
              <a:gd name="connsiteX112" fmla="*/ 391624 w 1508539"/>
              <a:gd name="connsiteY112" fmla="*/ 2155135 h 6858000"/>
              <a:gd name="connsiteX113" fmla="*/ 389082 w 1508539"/>
              <a:gd name="connsiteY113" fmla="*/ 2118008 h 6858000"/>
              <a:gd name="connsiteX114" fmla="*/ 390075 w 1508539"/>
              <a:gd name="connsiteY114" fmla="*/ 2050531 h 6858000"/>
              <a:gd name="connsiteX115" fmla="*/ 381881 w 1508539"/>
              <a:gd name="connsiteY115" fmla="*/ 1963269 h 6858000"/>
              <a:gd name="connsiteX116" fmla="*/ 363059 w 1508539"/>
              <a:gd name="connsiteY116" fmla="*/ 1906352 h 6858000"/>
              <a:gd name="connsiteX117" fmla="*/ 339616 w 1508539"/>
              <a:gd name="connsiteY117" fmla="*/ 1861531 h 6858000"/>
              <a:gd name="connsiteX118" fmla="*/ 293415 w 1508539"/>
              <a:gd name="connsiteY118" fmla="*/ 1732919 h 6858000"/>
              <a:gd name="connsiteX119" fmla="*/ 265726 w 1508539"/>
              <a:gd name="connsiteY119" fmla="*/ 1663540 h 6858000"/>
              <a:gd name="connsiteX120" fmla="*/ 264852 w 1508539"/>
              <a:gd name="connsiteY120" fmla="*/ 1615777 h 6858000"/>
              <a:gd name="connsiteX121" fmla="*/ 245647 w 1508539"/>
              <a:gd name="connsiteY121" fmla="*/ 1563678 h 6858000"/>
              <a:gd name="connsiteX122" fmla="*/ 258727 w 1508539"/>
              <a:gd name="connsiteY122" fmla="*/ 1519474 h 6858000"/>
              <a:gd name="connsiteX123" fmla="*/ 251469 w 1508539"/>
              <a:gd name="connsiteY123" fmla="*/ 1477995 h 6858000"/>
              <a:gd name="connsiteX124" fmla="*/ 237554 w 1508539"/>
              <a:gd name="connsiteY124" fmla="*/ 1373769 h 6858000"/>
              <a:gd name="connsiteX125" fmla="*/ 245861 w 1508539"/>
              <a:gd name="connsiteY125" fmla="*/ 1307086 h 6858000"/>
              <a:gd name="connsiteX126" fmla="*/ 247049 w 1508539"/>
              <a:gd name="connsiteY126" fmla="*/ 1189033 h 6858000"/>
              <a:gd name="connsiteX127" fmla="*/ 251734 w 1508539"/>
              <a:gd name="connsiteY127" fmla="*/ 1168288 h 6858000"/>
              <a:gd name="connsiteX128" fmla="*/ 244016 w 1508539"/>
              <a:gd name="connsiteY128" fmla="*/ 1142577 h 6858000"/>
              <a:gd name="connsiteX129" fmla="*/ 233322 w 1508539"/>
              <a:gd name="connsiteY129" fmla="*/ 1088484 h 6858000"/>
              <a:gd name="connsiteX130" fmla="*/ 222058 w 1508539"/>
              <a:gd name="connsiteY130" fmla="*/ 1016103 h 6858000"/>
              <a:gd name="connsiteX131" fmla="*/ 223514 w 1508539"/>
              <a:gd name="connsiteY131" fmla="*/ 932283 h 6858000"/>
              <a:gd name="connsiteX132" fmla="*/ 225750 w 1508539"/>
              <a:gd name="connsiteY132" fmla="*/ 915925 h 6858000"/>
              <a:gd name="connsiteX133" fmla="*/ 218379 w 1508539"/>
              <a:gd name="connsiteY133" fmla="*/ 896999 h 6858000"/>
              <a:gd name="connsiteX134" fmla="*/ 187787 w 1508539"/>
              <a:gd name="connsiteY134" fmla="*/ 821517 h 6858000"/>
              <a:gd name="connsiteX135" fmla="*/ 166737 w 1508539"/>
              <a:gd name="connsiteY135" fmla="*/ 751353 h 6858000"/>
              <a:gd name="connsiteX136" fmla="*/ 166295 w 1508539"/>
              <a:gd name="connsiteY136" fmla="*/ 721230 h 6858000"/>
              <a:gd name="connsiteX137" fmla="*/ 151966 w 1508539"/>
              <a:gd name="connsiteY137" fmla="*/ 681659 h 6858000"/>
              <a:gd name="connsiteX138" fmla="*/ 137385 w 1508539"/>
              <a:gd name="connsiteY138" fmla="*/ 635218 h 6858000"/>
              <a:gd name="connsiteX139" fmla="*/ 142396 w 1508539"/>
              <a:gd name="connsiteY139" fmla="*/ 613763 h 6858000"/>
              <a:gd name="connsiteX140" fmla="*/ 128338 w 1508539"/>
              <a:gd name="connsiteY140" fmla="*/ 598582 h 6858000"/>
              <a:gd name="connsiteX141" fmla="*/ 128019 w 1508539"/>
              <a:gd name="connsiteY141" fmla="*/ 576846 h 6858000"/>
              <a:gd name="connsiteX142" fmla="*/ 107645 w 1508539"/>
              <a:gd name="connsiteY142" fmla="*/ 530055 h 6858000"/>
              <a:gd name="connsiteX143" fmla="*/ 106893 w 1508539"/>
              <a:gd name="connsiteY143" fmla="*/ 465389 h 6858000"/>
              <a:gd name="connsiteX144" fmla="*/ 89816 w 1508539"/>
              <a:gd name="connsiteY144" fmla="*/ 424699 h 6858000"/>
              <a:gd name="connsiteX145" fmla="*/ 90191 w 1508539"/>
              <a:gd name="connsiteY145" fmla="*/ 404917 h 6858000"/>
              <a:gd name="connsiteX146" fmla="*/ 70148 w 1508539"/>
              <a:gd name="connsiteY146" fmla="*/ 367211 h 6858000"/>
              <a:gd name="connsiteX147" fmla="*/ 36452 w 1508539"/>
              <a:gd name="connsiteY147" fmla="*/ 268519 h 6858000"/>
              <a:gd name="connsiteX148" fmla="*/ 23935 w 1508539"/>
              <a:gd name="connsiteY148" fmla="*/ 160886 h 6858000"/>
              <a:gd name="connsiteX149" fmla="*/ 19312 w 1508539"/>
              <a:gd name="connsiteY149" fmla="*/ 47336 h 6858000"/>
              <a:gd name="connsiteX150" fmla="*/ 0 w 1508539"/>
              <a:gd name="connsiteY150"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139560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69364 w 1508539"/>
              <a:gd name="connsiteY4" fmla="*/ 6809549 h 6858000"/>
              <a:gd name="connsiteX5" fmla="*/ 101575 w 1508539"/>
              <a:gd name="connsiteY5" fmla="*/ 6715115 h 6858000"/>
              <a:gd name="connsiteX6" fmla="*/ 111426 w 1508539"/>
              <a:gd name="connsiteY6" fmla="*/ 6680170 h 6858000"/>
              <a:gd name="connsiteX7" fmla="*/ 136976 w 1508539"/>
              <a:gd name="connsiteY7" fmla="*/ 6621207 h 6858000"/>
              <a:gd name="connsiteX8" fmla="*/ 153633 w 1508539"/>
              <a:gd name="connsiteY8" fmla="*/ 6596265 h 6858000"/>
              <a:gd name="connsiteX9" fmla="*/ 153512 w 1508539"/>
              <a:gd name="connsiteY9" fmla="*/ 6594818 h 6858000"/>
              <a:gd name="connsiteX10" fmla="*/ 157757 w 1508539"/>
              <a:gd name="connsiteY10" fmla="*/ 6593735 h 6858000"/>
              <a:gd name="connsiteX11" fmla="*/ 160954 w 1508539"/>
              <a:gd name="connsiteY11" fmla="*/ 6589172 h 6858000"/>
              <a:gd name="connsiteX12" fmla="*/ 164248 w 1508539"/>
              <a:gd name="connsiteY12" fmla="*/ 6574442 h 6858000"/>
              <a:gd name="connsiteX13" fmla="*/ 164588 w 1508539"/>
              <a:gd name="connsiteY13" fmla="*/ 6568530 h 6858000"/>
              <a:gd name="connsiteX14" fmla="*/ 166997 w 1508539"/>
              <a:gd name="connsiteY14" fmla="*/ 6560674 h 6858000"/>
              <a:gd name="connsiteX15" fmla="*/ 167342 w 1508539"/>
              <a:gd name="connsiteY15" fmla="*/ 6560598 h 6858000"/>
              <a:gd name="connsiteX16" fmla="*/ 169039 w 1508539"/>
              <a:gd name="connsiteY16" fmla="*/ 6553006 h 6858000"/>
              <a:gd name="connsiteX17" fmla="*/ 173735 w 1508539"/>
              <a:gd name="connsiteY17" fmla="*/ 6514360 h 6858000"/>
              <a:gd name="connsiteX18" fmla="*/ 215389 w 1508539"/>
              <a:gd name="connsiteY18" fmla="*/ 6478062 h 6858000"/>
              <a:gd name="connsiteX19" fmla="*/ 226078 w 1508539"/>
              <a:gd name="connsiteY19" fmla="*/ 6460325 h 6858000"/>
              <a:gd name="connsiteX20" fmla="*/ 233311 w 1508539"/>
              <a:gd name="connsiteY20" fmla="*/ 6451488 h 6858000"/>
              <a:gd name="connsiteX21" fmla="*/ 234746 w 1508539"/>
              <a:gd name="connsiteY21" fmla="*/ 6451348 h 6858000"/>
              <a:gd name="connsiteX22" fmla="*/ 239104 w 1508539"/>
              <a:gd name="connsiteY22" fmla="*/ 6414240 h 6858000"/>
              <a:gd name="connsiteX23" fmla="*/ 241880 w 1508539"/>
              <a:gd name="connsiteY23" fmla="*/ 6384857 h 6858000"/>
              <a:gd name="connsiteX24" fmla="*/ 240591 w 1508539"/>
              <a:gd name="connsiteY24" fmla="*/ 6367510 h 6858000"/>
              <a:gd name="connsiteX25" fmla="*/ 244471 w 1508539"/>
              <a:gd name="connsiteY25" fmla="*/ 6349778 h 6858000"/>
              <a:gd name="connsiteX26" fmla="*/ 246136 w 1508539"/>
              <a:gd name="connsiteY26" fmla="*/ 6348250 h 6858000"/>
              <a:gd name="connsiteX27" fmla="*/ 262170 w 1508539"/>
              <a:gd name="connsiteY27" fmla="*/ 6281972 h 6858000"/>
              <a:gd name="connsiteX28" fmla="*/ 272933 w 1508539"/>
              <a:gd name="connsiteY28" fmla="*/ 6211940 h 6858000"/>
              <a:gd name="connsiteX29" fmla="*/ 314428 w 1508539"/>
              <a:gd name="connsiteY29" fmla="*/ 6113913 h 6858000"/>
              <a:gd name="connsiteX30" fmla="*/ 318721 w 1508539"/>
              <a:gd name="connsiteY30" fmla="*/ 6028119 h 6858000"/>
              <a:gd name="connsiteX31" fmla="*/ 345501 w 1508539"/>
              <a:gd name="connsiteY31" fmla="*/ 5934687 h 6858000"/>
              <a:gd name="connsiteX32" fmla="*/ 379513 w 1508539"/>
              <a:gd name="connsiteY32" fmla="*/ 5765594 h 6858000"/>
              <a:gd name="connsiteX33" fmla="*/ 411349 w 1508539"/>
              <a:gd name="connsiteY33" fmla="*/ 5693685 h 6858000"/>
              <a:gd name="connsiteX34" fmla="*/ 431404 w 1508539"/>
              <a:gd name="connsiteY34" fmla="*/ 5665173 h 6858000"/>
              <a:gd name="connsiteX35" fmla="*/ 465121 w 1508539"/>
              <a:gd name="connsiteY35" fmla="*/ 5563435 h 6858000"/>
              <a:gd name="connsiteX36" fmla="*/ 494626 w 1508539"/>
              <a:gd name="connsiteY36" fmla="*/ 5476393 h 6858000"/>
              <a:gd name="connsiteX37" fmla="*/ 525819 w 1508539"/>
              <a:gd name="connsiteY37" fmla="*/ 5396260 h 6858000"/>
              <a:gd name="connsiteX38" fmla="*/ 541800 w 1508539"/>
              <a:gd name="connsiteY38" fmla="*/ 5330009 h 6858000"/>
              <a:gd name="connsiteX39" fmla="*/ 575293 w 1508539"/>
              <a:gd name="connsiteY39" fmla="*/ 5273739 h 6858000"/>
              <a:gd name="connsiteX40" fmla="*/ 584892 w 1508539"/>
              <a:gd name="connsiteY40" fmla="*/ 5241779 h 6858000"/>
              <a:gd name="connsiteX41" fmla="*/ 596118 w 1508539"/>
              <a:gd name="connsiteY41" fmla="*/ 5225268 h 6858000"/>
              <a:gd name="connsiteX42" fmla="*/ 597138 w 1508539"/>
              <a:gd name="connsiteY42" fmla="*/ 5217684 h 6858000"/>
              <a:gd name="connsiteX43" fmla="*/ 604479 w 1508539"/>
              <a:gd name="connsiteY43" fmla="*/ 5193377 h 6858000"/>
              <a:gd name="connsiteX44" fmla="*/ 607782 w 1508539"/>
              <a:gd name="connsiteY44" fmla="*/ 5179288 h 6858000"/>
              <a:gd name="connsiteX45" fmla="*/ 608766 w 1508539"/>
              <a:gd name="connsiteY45" fmla="*/ 5173621 h 6858000"/>
              <a:gd name="connsiteX46" fmla="*/ 604400 w 1508539"/>
              <a:gd name="connsiteY46" fmla="*/ 5159961 h 6858000"/>
              <a:gd name="connsiteX47" fmla="*/ 611077 w 1508539"/>
              <a:gd name="connsiteY47" fmla="*/ 5144295 h 6858000"/>
              <a:gd name="connsiteX48" fmla="*/ 608010 w 1508539"/>
              <a:gd name="connsiteY48" fmla="*/ 5125185 h 6858000"/>
              <a:gd name="connsiteX49" fmla="*/ 614840 w 1508539"/>
              <a:gd name="connsiteY49" fmla="*/ 5121884 h 6858000"/>
              <a:gd name="connsiteX50" fmla="*/ 621876 w 1508539"/>
              <a:gd name="connsiteY50" fmla="*/ 5067850 h 6858000"/>
              <a:gd name="connsiteX51" fmla="*/ 624607 w 1508539"/>
              <a:gd name="connsiteY51" fmla="*/ 5060861 h 6858000"/>
              <a:gd name="connsiteX52" fmla="*/ 621311 w 1508539"/>
              <a:gd name="connsiteY52" fmla="*/ 5034192 h 6858000"/>
              <a:gd name="connsiteX53" fmla="*/ 622865 w 1508539"/>
              <a:gd name="connsiteY53" fmla="*/ 4993030 h 6858000"/>
              <a:gd name="connsiteX54" fmla="*/ 629774 w 1508539"/>
              <a:gd name="connsiteY54" fmla="*/ 4946844 h 6858000"/>
              <a:gd name="connsiteX55" fmla="*/ 625630 w 1508539"/>
              <a:gd name="connsiteY55" fmla="*/ 4932692 h 6858000"/>
              <a:gd name="connsiteX56" fmla="*/ 641033 w 1508539"/>
              <a:gd name="connsiteY56" fmla="*/ 4858827 h 6858000"/>
              <a:gd name="connsiteX57" fmla="*/ 646936 w 1508539"/>
              <a:gd name="connsiteY57" fmla="*/ 4821170 h 6858000"/>
              <a:gd name="connsiteX58" fmla="*/ 651669 w 1508539"/>
              <a:gd name="connsiteY58" fmla="*/ 4780965 h 6858000"/>
              <a:gd name="connsiteX59" fmla="*/ 652962 w 1508539"/>
              <a:gd name="connsiteY59" fmla="*/ 4750867 h 6858000"/>
              <a:gd name="connsiteX60" fmla="*/ 650769 w 1508539"/>
              <a:gd name="connsiteY60" fmla="*/ 4690749 h 6858000"/>
              <a:gd name="connsiteX61" fmla="*/ 646249 w 1508539"/>
              <a:gd name="connsiteY61" fmla="*/ 4584173 h 6858000"/>
              <a:gd name="connsiteX62" fmla="*/ 641332 w 1508539"/>
              <a:gd name="connsiteY62" fmla="*/ 4444346 h 6858000"/>
              <a:gd name="connsiteX63" fmla="*/ 637897 w 1508539"/>
              <a:gd name="connsiteY63" fmla="*/ 4375228 h 6858000"/>
              <a:gd name="connsiteX64" fmla="*/ 618550 w 1508539"/>
              <a:gd name="connsiteY64" fmla="*/ 4214165 h 6858000"/>
              <a:gd name="connsiteX65" fmla="*/ 622623 w 1508539"/>
              <a:gd name="connsiteY65" fmla="*/ 4090296 h 6858000"/>
              <a:gd name="connsiteX66" fmla="*/ 607879 w 1508539"/>
              <a:gd name="connsiteY66" fmla="*/ 4033999 h 6858000"/>
              <a:gd name="connsiteX67" fmla="*/ 609028 w 1508539"/>
              <a:gd name="connsiteY67" fmla="*/ 4031933 h 6858000"/>
              <a:gd name="connsiteX68" fmla="*/ 607604 w 1508539"/>
              <a:gd name="connsiteY68" fmla="*/ 4013953 h 6858000"/>
              <a:gd name="connsiteX69" fmla="*/ 593899 w 1508539"/>
              <a:gd name="connsiteY69" fmla="*/ 3974753 h 6858000"/>
              <a:gd name="connsiteX70" fmla="*/ 595497 w 1508539"/>
              <a:gd name="connsiteY70" fmla="*/ 3969950 h 6858000"/>
              <a:gd name="connsiteX71" fmla="*/ 588919 w 1508539"/>
              <a:gd name="connsiteY71" fmla="*/ 3933779 h 6858000"/>
              <a:gd name="connsiteX72" fmla="*/ 590250 w 1508539"/>
              <a:gd name="connsiteY72" fmla="*/ 3933093 h 6858000"/>
              <a:gd name="connsiteX73" fmla="*/ 594604 w 1508539"/>
              <a:gd name="connsiteY73" fmla="*/ 3922082 h 6858000"/>
              <a:gd name="connsiteX74" fmla="*/ 599682 w 1508539"/>
              <a:gd name="connsiteY74" fmla="*/ 3901461 h 6858000"/>
              <a:gd name="connsiteX75" fmla="*/ 622276 w 1508539"/>
              <a:gd name="connsiteY75" fmla="*/ 3813873 h 6858000"/>
              <a:gd name="connsiteX76" fmla="*/ 621701 w 1508539"/>
              <a:gd name="connsiteY76" fmla="*/ 3806161 h 6858000"/>
              <a:gd name="connsiteX77" fmla="*/ 622008 w 1508539"/>
              <a:gd name="connsiteY77" fmla="*/ 3805957 h 6858000"/>
              <a:gd name="connsiteX78" fmla="*/ 622035 w 1508539"/>
              <a:gd name="connsiteY78" fmla="*/ 3797724 h 6858000"/>
              <a:gd name="connsiteX79" fmla="*/ 620650 w 1508539"/>
              <a:gd name="connsiteY79" fmla="*/ 3792098 h 6858000"/>
              <a:gd name="connsiteX80" fmla="*/ 619534 w 1508539"/>
              <a:gd name="connsiteY80" fmla="*/ 3777135 h 6858000"/>
              <a:gd name="connsiteX81" fmla="*/ 621267 w 1508539"/>
              <a:gd name="connsiteY81" fmla="*/ 3771656 h 6858000"/>
              <a:gd name="connsiteX82" fmla="*/ 625010 w 1508539"/>
              <a:gd name="connsiteY82" fmla="*/ 3769007 h 6858000"/>
              <a:gd name="connsiteX83" fmla="*/ 624476 w 1508539"/>
              <a:gd name="connsiteY83" fmla="*/ 3767709 h 6858000"/>
              <a:gd name="connsiteX84" fmla="*/ 633172 w 1508539"/>
              <a:gd name="connsiteY84" fmla="*/ 3738082 h 6858000"/>
              <a:gd name="connsiteX85" fmla="*/ 640518 w 1508539"/>
              <a:gd name="connsiteY85" fmla="*/ 3673397 h 6858000"/>
              <a:gd name="connsiteX86" fmla="*/ 639814 w 1508539"/>
              <a:gd name="connsiteY86" fmla="*/ 3637109 h 6858000"/>
              <a:gd name="connsiteX87" fmla="*/ 643257 w 1508539"/>
              <a:gd name="connsiteY87" fmla="*/ 3536883 h 6858000"/>
              <a:gd name="connsiteX88" fmla="*/ 650795 w 1508539"/>
              <a:gd name="connsiteY88" fmla="*/ 3435652 h 6858000"/>
              <a:gd name="connsiteX89" fmla="*/ 652466 w 1508539"/>
              <a:gd name="connsiteY89" fmla="*/ 3307769 h 6858000"/>
              <a:gd name="connsiteX90" fmla="*/ 670029 w 1508539"/>
              <a:gd name="connsiteY90" fmla="*/ 3250522 h 6858000"/>
              <a:gd name="connsiteX91" fmla="*/ 670454 w 1508539"/>
              <a:gd name="connsiteY91" fmla="*/ 3229163 h 6858000"/>
              <a:gd name="connsiteX92" fmla="*/ 672277 w 1508539"/>
              <a:gd name="connsiteY92" fmla="*/ 3217217 h 6858000"/>
              <a:gd name="connsiteX93" fmla="*/ 659112 w 1508539"/>
              <a:gd name="connsiteY93" fmla="*/ 3183755 h 6858000"/>
              <a:gd name="connsiteX94" fmla="*/ 659613 w 1508539"/>
              <a:gd name="connsiteY94" fmla="*/ 3178642 h 6858000"/>
              <a:gd name="connsiteX95" fmla="*/ 647213 w 1508539"/>
              <a:gd name="connsiteY95" fmla="*/ 3158586 h 6858000"/>
              <a:gd name="connsiteX96" fmla="*/ 632398 w 1508539"/>
              <a:gd name="connsiteY96" fmla="*/ 3129034 h 6858000"/>
              <a:gd name="connsiteX97" fmla="*/ 633063 w 1508539"/>
              <a:gd name="connsiteY97" fmla="*/ 3126682 h 6858000"/>
              <a:gd name="connsiteX98" fmla="*/ 623931 w 1508539"/>
              <a:gd name="connsiteY98" fmla="*/ 3114519 h 6858000"/>
              <a:gd name="connsiteX99" fmla="*/ 610540 w 1508539"/>
              <a:gd name="connsiteY99" fmla="*/ 3106272 h 6858000"/>
              <a:gd name="connsiteX100" fmla="*/ 583270 w 1508539"/>
              <a:gd name="connsiteY100" fmla="*/ 2958185 h 6858000"/>
              <a:gd name="connsiteX101" fmla="*/ 525884 w 1508539"/>
              <a:gd name="connsiteY101" fmla="*/ 2762989 h 6858000"/>
              <a:gd name="connsiteX102" fmla="*/ 474802 w 1508539"/>
              <a:gd name="connsiteY102" fmla="*/ 2554718 h 6858000"/>
              <a:gd name="connsiteX103" fmla="*/ 454896 w 1508539"/>
              <a:gd name="connsiteY103" fmla="*/ 2485734 h 6858000"/>
              <a:gd name="connsiteX104" fmla="*/ 445619 w 1508539"/>
              <a:gd name="connsiteY104" fmla="*/ 2447068 h 6858000"/>
              <a:gd name="connsiteX105" fmla="*/ 432580 w 1508539"/>
              <a:gd name="connsiteY105" fmla="*/ 2425819 h 6858000"/>
              <a:gd name="connsiteX106" fmla="*/ 438579 w 1508539"/>
              <a:gd name="connsiteY106" fmla="*/ 2402874 h 6858000"/>
              <a:gd name="connsiteX107" fmla="*/ 441191 w 1508539"/>
              <a:gd name="connsiteY107" fmla="*/ 2381443 h 6858000"/>
              <a:gd name="connsiteX108" fmla="*/ 417520 w 1508539"/>
              <a:gd name="connsiteY108" fmla="*/ 2261920 h 6858000"/>
              <a:gd name="connsiteX109" fmla="*/ 407407 w 1508539"/>
              <a:gd name="connsiteY109" fmla="*/ 2195378 h 6858000"/>
              <a:gd name="connsiteX110" fmla="*/ 391624 w 1508539"/>
              <a:gd name="connsiteY110" fmla="*/ 2155135 h 6858000"/>
              <a:gd name="connsiteX111" fmla="*/ 389082 w 1508539"/>
              <a:gd name="connsiteY111" fmla="*/ 2118008 h 6858000"/>
              <a:gd name="connsiteX112" fmla="*/ 390075 w 1508539"/>
              <a:gd name="connsiteY112" fmla="*/ 2050531 h 6858000"/>
              <a:gd name="connsiteX113" fmla="*/ 381881 w 1508539"/>
              <a:gd name="connsiteY113" fmla="*/ 1963269 h 6858000"/>
              <a:gd name="connsiteX114" fmla="*/ 363059 w 1508539"/>
              <a:gd name="connsiteY114" fmla="*/ 1906352 h 6858000"/>
              <a:gd name="connsiteX115" fmla="*/ 339616 w 1508539"/>
              <a:gd name="connsiteY115" fmla="*/ 1861531 h 6858000"/>
              <a:gd name="connsiteX116" fmla="*/ 293415 w 1508539"/>
              <a:gd name="connsiteY116" fmla="*/ 1732919 h 6858000"/>
              <a:gd name="connsiteX117" fmla="*/ 265726 w 1508539"/>
              <a:gd name="connsiteY117" fmla="*/ 1663540 h 6858000"/>
              <a:gd name="connsiteX118" fmla="*/ 264852 w 1508539"/>
              <a:gd name="connsiteY118" fmla="*/ 1615777 h 6858000"/>
              <a:gd name="connsiteX119" fmla="*/ 245647 w 1508539"/>
              <a:gd name="connsiteY119" fmla="*/ 1563678 h 6858000"/>
              <a:gd name="connsiteX120" fmla="*/ 258727 w 1508539"/>
              <a:gd name="connsiteY120" fmla="*/ 1519474 h 6858000"/>
              <a:gd name="connsiteX121" fmla="*/ 251469 w 1508539"/>
              <a:gd name="connsiteY121" fmla="*/ 1477995 h 6858000"/>
              <a:gd name="connsiteX122" fmla="*/ 237554 w 1508539"/>
              <a:gd name="connsiteY122" fmla="*/ 1373769 h 6858000"/>
              <a:gd name="connsiteX123" fmla="*/ 245861 w 1508539"/>
              <a:gd name="connsiteY123" fmla="*/ 1307086 h 6858000"/>
              <a:gd name="connsiteX124" fmla="*/ 247049 w 1508539"/>
              <a:gd name="connsiteY124" fmla="*/ 1189033 h 6858000"/>
              <a:gd name="connsiteX125" fmla="*/ 251734 w 1508539"/>
              <a:gd name="connsiteY125" fmla="*/ 1168288 h 6858000"/>
              <a:gd name="connsiteX126" fmla="*/ 244016 w 1508539"/>
              <a:gd name="connsiteY126" fmla="*/ 1142577 h 6858000"/>
              <a:gd name="connsiteX127" fmla="*/ 233322 w 1508539"/>
              <a:gd name="connsiteY127" fmla="*/ 1088484 h 6858000"/>
              <a:gd name="connsiteX128" fmla="*/ 222058 w 1508539"/>
              <a:gd name="connsiteY128" fmla="*/ 1016103 h 6858000"/>
              <a:gd name="connsiteX129" fmla="*/ 223514 w 1508539"/>
              <a:gd name="connsiteY129" fmla="*/ 932283 h 6858000"/>
              <a:gd name="connsiteX130" fmla="*/ 225750 w 1508539"/>
              <a:gd name="connsiteY130" fmla="*/ 915925 h 6858000"/>
              <a:gd name="connsiteX131" fmla="*/ 218379 w 1508539"/>
              <a:gd name="connsiteY131" fmla="*/ 896999 h 6858000"/>
              <a:gd name="connsiteX132" fmla="*/ 187787 w 1508539"/>
              <a:gd name="connsiteY132" fmla="*/ 821517 h 6858000"/>
              <a:gd name="connsiteX133" fmla="*/ 166737 w 1508539"/>
              <a:gd name="connsiteY133" fmla="*/ 751353 h 6858000"/>
              <a:gd name="connsiteX134" fmla="*/ 166295 w 1508539"/>
              <a:gd name="connsiteY134" fmla="*/ 721230 h 6858000"/>
              <a:gd name="connsiteX135" fmla="*/ 151966 w 1508539"/>
              <a:gd name="connsiteY135" fmla="*/ 681659 h 6858000"/>
              <a:gd name="connsiteX136" fmla="*/ 137385 w 1508539"/>
              <a:gd name="connsiteY136" fmla="*/ 635218 h 6858000"/>
              <a:gd name="connsiteX137" fmla="*/ 142396 w 1508539"/>
              <a:gd name="connsiteY137" fmla="*/ 613763 h 6858000"/>
              <a:gd name="connsiteX138" fmla="*/ 128338 w 1508539"/>
              <a:gd name="connsiteY138" fmla="*/ 598582 h 6858000"/>
              <a:gd name="connsiteX139" fmla="*/ 128019 w 1508539"/>
              <a:gd name="connsiteY139" fmla="*/ 576846 h 6858000"/>
              <a:gd name="connsiteX140" fmla="*/ 107645 w 1508539"/>
              <a:gd name="connsiteY140" fmla="*/ 530055 h 6858000"/>
              <a:gd name="connsiteX141" fmla="*/ 106893 w 1508539"/>
              <a:gd name="connsiteY141" fmla="*/ 465389 h 6858000"/>
              <a:gd name="connsiteX142" fmla="*/ 89816 w 1508539"/>
              <a:gd name="connsiteY142" fmla="*/ 424699 h 6858000"/>
              <a:gd name="connsiteX143" fmla="*/ 90191 w 1508539"/>
              <a:gd name="connsiteY143" fmla="*/ 404917 h 6858000"/>
              <a:gd name="connsiteX144" fmla="*/ 70148 w 1508539"/>
              <a:gd name="connsiteY144" fmla="*/ 367211 h 6858000"/>
              <a:gd name="connsiteX145" fmla="*/ 36452 w 1508539"/>
              <a:gd name="connsiteY145" fmla="*/ 268519 h 6858000"/>
              <a:gd name="connsiteX146" fmla="*/ 23935 w 1508539"/>
              <a:gd name="connsiteY146" fmla="*/ 160886 h 6858000"/>
              <a:gd name="connsiteX147" fmla="*/ 19312 w 1508539"/>
              <a:gd name="connsiteY147" fmla="*/ 47336 h 6858000"/>
              <a:gd name="connsiteX148" fmla="*/ 0 w 1508539"/>
              <a:gd name="connsiteY148"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173735 w 1508539"/>
              <a:gd name="connsiteY15" fmla="*/ 6514360 h 6858000"/>
              <a:gd name="connsiteX16" fmla="*/ 215389 w 1508539"/>
              <a:gd name="connsiteY16" fmla="*/ 6478062 h 6858000"/>
              <a:gd name="connsiteX17" fmla="*/ 226078 w 1508539"/>
              <a:gd name="connsiteY17" fmla="*/ 6460325 h 6858000"/>
              <a:gd name="connsiteX18" fmla="*/ 233311 w 1508539"/>
              <a:gd name="connsiteY18" fmla="*/ 6451488 h 6858000"/>
              <a:gd name="connsiteX19" fmla="*/ 234746 w 1508539"/>
              <a:gd name="connsiteY19" fmla="*/ 6451348 h 6858000"/>
              <a:gd name="connsiteX20" fmla="*/ 239104 w 1508539"/>
              <a:gd name="connsiteY20" fmla="*/ 6414240 h 6858000"/>
              <a:gd name="connsiteX21" fmla="*/ 241880 w 1508539"/>
              <a:gd name="connsiteY21" fmla="*/ 6384857 h 6858000"/>
              <a:gd name="connsiteX22" fmla="*/ 240591 w 1508539"/>
              <a:gd name="connsiteY22" fmla="*/ 6367510 h 6858000"/>
              <a:gd name="connsiteX23" fmla="*/ 244471 w 1508539"/>
              <a:gd name="connsiteY23" fmla="*/ 6349778 h 6858000"/>
              <a:gd name="connsiteX24" fmla="*/ 246136 w 1508539"/>
              <a:gd name="connsiteY24" fmla="*/ 6348250 h 6858000"/>
              <a:gd name="connsiteX25" fmla="*/ 262170 w 1508539"/>
              <a:gd name="connsiteY25" fmla="*/ 6281972 h 6858000"/>
              <a:gd name="connsiteX26" fmla="*/ 272933 w 1508539"/>
              <a:gd name="connsiteY26" fmla="*/ 6211940 h 6858000"/>
              <a:gd name="connsiteX27" fmla="*/ 314428 w 1508539"/>
              <a:gd name="connsiteY27" fmla="*/ 6113913 h 6858000"/>
              <a:gd name="connsiteX28" fmla="*/ 318721 w 1508539"/>
              <a:gd name="connsiteY28" fmla="*/ 6028119 h 6858000"/>
              <a:gd name="connsiteX29" fmla="*/ 345501 w 1508539"/>
              <a:gd name="connsiteY29" fmla="*/ 5934687 h 6858000"/>
              <a:gd name="connsiteX30" fmla="*/ 379513 w 1508539"/>
              <a:gd name="connsiteY30" fmla="*/ 5765594 h 6858000"/>
              <a:gd name="connsiteX31" fmla="*/ 411349 w 1508539"/>
              <a:gd name="connsiteY31" fmla="*/ 5693685 h 6858000"/>
              <a:gd name="connsiteX32" fmla="*/ 431404 w 1508539"/>
              <a:gd name="connsiteY32" fmla="*/ 5665173 h 6858000"/>
              <a:gd name="connsiteX33" fmla="*/ 465121 w 1508539"/>
              <a:gd name="connsiteY33" fmla="*/ 5563435 h 6858000"/>
              <a:gd name="connsiteX34" fmla="*/ 494626 w 1508539"/>
              <a:gd name="connsiteY34" fmla="*/ 5476393 h 6858000"/>
              <a:gd name="connsiteX35" fmla="*/ 525819 w 1508539"/>
              <a:gd name="connsiteY35" fmla="*/ 5396260 h 6858000"/>
              <a:gd name="connsiteX36" fmla="*/ 541800 w 1508539"/>
              <a:gd name="connsiteY36" fmla="*/ 5330009 h 6858000"/>
              <a:gd name="connsiteX37" fmla="*/ 575293 w 1508539"/>
              <a:gd name="connsiteY37" fmla="*/ 5273739 h 6858000"/>
              <a:gd name="connsiteX38" fmla="*/ 584892 w 1508539"/>
              <a:gd name="connsiteY38" fmla="*/ 5241779 h 6858000"/>
              <a:gd name="connsiteX39" fmla="*/ 596118 w 1508539"/>
              <a:gd name="connsiteY39" fmla="*/ 5225268 h 6858000"/>
              <a:gd name="connsiteX40" fmla="*/ 597138 w 1508539"/>
              <a:gd name="connsiteY40" fmla="*/ 5217684 h 6858000"/>
              <a:gd name="connsiteX41" fmla="*/ 604479 w 1508539"/>
              <a:gd name="connsiteY41" fmla="*/ 5193377 h 6858000"/>
              <a:gd name="connsiteX42" fmla="*/ 607782 w 1508539"/>
              <a:gd name="connsiteY42" fmla="*/ 5179288 h 6858000"/>
              <a:gd name="connsiteX43" fmla="*/ 608766 w 1508539"/>
              <a:gd name="connsiteY43" fmla="*/ 5173621 h 6858000"/>
              <a:gd name="connsiteX44" fmla="*/ 604400 w 1508539"/>
              <a:gd name="connsiteY44" fmla="*/ 5159961 h 6858000"/>
              <a:gd name="connsiteX45" fmla="*/ 611077 w 1508539"/>
              <a:gd name="connsiteY45" fmla="*/ 5144295 h 6858000"/>
              <a:gd name="connsiteX46" fmla="*/ 608010 w 1508539"/>
              <a:gd name="connsiteY46" fmla="*/ 5125185 h 6858000"/>
              <a:gd name="connsiteX47" fmla="*/ 614840 w 1508539"/>
              <a:gd name="connsiteY47" fmla="*/ 5121884 h 6858000"/>
              <a:gd name="connsiteX48" fmla="*/ 621876 w 1508539"/>
              <a:gd name="connsiteY48" fmla="*/ 5067850 h 6858000"/>
              <a:gd name="connsiteX49" fmla="*/ 624607 w 1508539"/>
              <a:gd name="connsiteY49" fmla="*/ 5060861 h 6858000"/>
              <a:gd name="connsiteX50" fmla="*/ 621311 w 1508539"/>
              <a:gd name="connsiteY50" fmla="*/ 5034192 h 6858000"/>
              <a:gd name="connsiteX51" fmla="*/ 622865 w 1508539"/>
              <a:gd name="connsiteY51" fmla="*/ 4993030 h 6858000"/>
              <a:gd name="connsiteX52" fmla="*/ 629774 w 1508539"/>
              <a:gd name="connsiteY52" fmla="*/ 4946844 h 6858000"/>
              <a:gd name="connsiteX53" fmla="*/ 625630 w 1508539"/>
              <a:gd name="connsiteY53" fmla="*/ 4932692 h 6858000"/>
              <a:gd name="connsiteX54" fmla="*/ 641033 w 1508539"/>
              <a:gd name="connsiteY54" fmla="*/ 4858827 h 6858000"/>
              <a:gd name="connsiteX55" fmla="*/ 646936 w 1508539"/>
              <a:gd name="connsiteY55" fmla="*/ 4821170 h 6858000"/>
              <a:gd name="connsiteX56" fmla="*/ 651669 w 1508539"/>
              <a:gd name="connsiteY56" fmla="*/ 4780965 h 6858000"/>
              <a:gd name="connsiteX57" fmla="*/ 652962 w 1508539"/>
              <a:gd name="connsiteY57" fmla="*/ 4750867 h 6858000"/>
              <a:gd name="connsiteX58" fmla="*/ 650769 w 1508539"/>
              <a:gd name="connsiteY58" fmla="*/ 4690749 h 6858000"/>
              <a:gd name="connsiteX59" fmla="*/ 646249 w 1508539"/>
              <a:gd name="connsiteY59" fmla="*/ 4584173 h 6858000"/>
              <a:gd name="connsiteX60" fmla="*/ 641332 w 1508539"/>
              <a:gd name="connsiteY60" fmla="*/ 4444346 h 6858000"/>
              <a:gd name="connsiteX61" fmla="*/ 637897 w 1508539"/>
              <a:gd name="connsiteY61" fmla="*/ 4375228 h 6858000"/>
              <a:gd name="connsiteX62" fmla="*/ 618550 w 1508539"/>
              <a:gd name="connsiteY62" fmla="*/ 4214165 h 6858000"/>
              <a:gd name="connsiteX63" fmla="*/ 622623 w 1508539"/>
              <a:gd name="connsiteY63" fmla="*/ 4090296 h 6858000"/>
              <a:gd name="connsiteX64" fmla="*/ 607879 w 1508539"/>
              <a:gd name="connsiteY64" fmla="*/ 4033999 h 6858000"/>
              <a:gd name="connsiteX65" fmla="*/ 609028 w 1508539"/>
              <a:gd name="connsiteY65" fmla="*/ 4031933 h 6858000"/>
              <a:gd name="connsiteX66" fmla="*/ 607604 w 1508539"/>
              <a:gd name="connsiteY66" fmla="*/ 4013953 h 6858000"/>
              <a:gd name="connsiteX67" fmla="*/ 593899 w 1508539"/>
              <a:gd name="connsiteY67" fmla="*/ 3974753 h 6858000"/>
              <a:gd name="connsiteX68" fmla="*/ 595497 w 1508539"/>
              <a:gd name="connsiteY68" fmla="*/ 3969950 h 6858000"/>
              <a:gd name="connsiteX69" fmla="*/ 588919 w 1508539"/>
              <a:gd name="connsiteY69" fmla="*/ 3933779 h 6858000"/>
              <a:gd name="connsiteX70" fmla="*/ 590250 w 1508539"/>
              <a:gd name="connsiteY70" fmla="*/ 3933093 h 6858000"/>
              <a:gd name="connsiteX71" fmla="*/ 594604 w 1508539"/>
              <a:gd name="connsiteY71" fmla="*/ 3922082 h 6858000"/>
              <a:gd name="connsiteX72" fmla="*/ 599682 w 1508539"/>
              <a:gd name="connsiteY72" fmla="*/ 3901461 h 6858000"/>
              <a:gd name="connsiteX73" fmla="*/ 622276 w 1508539"/>
              <a:gd name="connsiteY73" fmla="*/ 3813873 h 6858000"/>
              <a:gd name="connsiteX74" fmla="*/ 621701 w 1508539"/>
              <a:gd name="connsiteY74" fmla="*/ 3806161 h 6858000"/>
              <a:gd name="connsiteX75" fmla="*/ 622008 w 1508539"/>
              <a:gd name="connsiteY75" fmla="*/ 3805957 h 6858000"/>
              <a:gd name="connsiteX76" fmla="*/ 622035 w 1508539"/>
              <a:gd name="connsiteY76" fmla="*/ 3797724 h 6858000"/>
              <a:gd name="connsiteX77" fmla="*/ 620650 w 1508539"/>
              <a:gd name="connsiteY77" fmla="*/ 3792098 h 6858000"/>
              <a:gd name="connsiteX78" fmla="*/ 619534 w 1508539"/>
              <a:gd name="connsiteY78" fmla="*/ 3777135 h 6858000"/>
              <a:gd name="connsiteX79" fmla="*/ 621267 w 1508539"/>
              <a:gd name="connsiteY79" fmla="*/ 3771656 h 6858000"/>
              <a:gd name="connsiteX80" fmla="*/ 625010 w 1508539"/>
              <a:gd name="connsiteY80" fmla="*/ 3769007 h 6858000"/>
              <a:gd name="connsiteX81" fmla="*/ 624476 w 1508539"/>
              <a:gd name="connsiteY81" fmla="*/ 3767709 h 6858000"/>
              <a:gd name="connsiteX82" fmla="*/ 633172 w 1508539"/>
              <a:gd name="connsiteY82" fmla="*/ 3738082 h 6858000"/>
              <a:gd name="connsiteX83" fmla="*/ 640518 w 1508539"/>
              <a:gd name="connsiteY83" fmla="*/ 3673397 h 6858000"/>
              <a:gd name="connsiteX84" fmla="*/ 639814 w 1508539"/>
              <a:gd name="connsiteY84" fmla="*/ 3637109 h 6858000"/>
              <a:gd name="connsiteX85" fmla="*/ 643257 w 1508539"/>
              <a:gd name="connsiteY85" fmla="*/ 3536883 h 6858000"/>
              <a:gd name="connsiteX86" fmla="*/ 650795 w 1508539"/>
              <a:gd name="connsiteY86" fmla="*/ 3435652 h 6858000"/>
              <a:gd name="connsiteX87" fmla="*/ 652466 w 1508539"/>
              <a:gd name="connsiteY87" fmla="*/ 3307769 h 6858000"/>
              <a:gd name="connsiteX88" fmla="*/ 670029 w 1508539"/>
              <a:gd name="connsiteY88" fmla="*/ 3250522 h 6858000"/>
              <a:gd name="connsiteX89" fmla="*/ 670454 w 1508539"/>
              <a:gd name="connsiteY89" fmla="*/ 3229163 h 6858000"/>
              <a:gd name="connsiteX90" fmla="*/ 672277 w 1508539"/>
              <a:gd name="connsiteY90" fmla="*/ 3217217 h 6858000"/>
              <a:gd name="connsiteX91" fmla="*/ 659112 w 1508539"/>
              <a:gd name="connsiteY91" fmla="*/ 3183755 h 6858000"/>
              <a:gd name="connsiteX92" fmla="*/ 659613 w 1508539"/>
              <a:gd name="connsiteY92" fmla="*/ 3178642 h 6858000"/>
              <a:gd name="connsiteX93" fmla="*/ 647213 w 1508539"/>
              <a:gd name="connsiteY93" fmla="*/ 3158586 h 6858000"/>
              <a:gd name="connsiteX94" fmla="*/ 632398 w 1508539"/>
              <a:gd name="connsiteY94" fmla="*/ 3129034 h 6858000"/>
              <a:gd name="connsiteX95" fmla="*/ 633063 w 1508539"/>
              <a:gd name="connsiteY95" fmla="*/ 3126682 h 6858000"/>
              <a:gd name="connsiteX96" fmla="*/ 623931 w 1508539"/>
              <a:gd name="connsiteY96" fmla="*/ 3114519 h 6858000"/>
              <a:gd name="connsiteX97" fmla="*/ 610540 w 1508539"/>
              <a:gd name="connsiteY97" fmla="*/ 3106272 h 6858000"/>
              <a:gd name="connsiteX98" fmla="*/ 583270 w 1508539"/>
              <a:gd name="connsiteY98" fmla="*/ 2958185 h 6858000"/>
              <a:gd name="connsiteX99" fmla="*/ 525884 w 1508539"/>
              <a:gd name="connsiteY99" fmla="*/ 2762989 h 6858000"/>
              <a:gd name="connsiteX100" fmla="*/ 474802 w 1508539"/>
              <a:gd name="connsiteY100" fmla="*/ 2554718 h 6858000"/>
              <a:gd name="connsiteX101" fmla="*/ 454896 w 1508539"/>
              <a:gd name="connsiteY101" fmla="*/ 2485734 h 6858000"/>
              <a:gd name="connsiteX102" fmla="*/ 445619 w 1508539"/>
              <a:gd name="connsiteY102" fmla="*/ 2447068 h 6858000"/>
              <a:gd name="connsiteX103" fmla="*/ 432580 w 1508539"/>
              <a:gd name="connsiteY103" fmla="*/ 2425819 h 6858000"/>
              <a:gd name="connsiteX104" fmla="*/ 438579 w 1508539"/>
              <a:gd name="connsiteY104" fmla="*/ 2402874 h 6858000"/>
              <a:gd name="connsiteX105" fmla="*/ 441191 w 1508539"/>
              <a:gd name="connsiteY105" fmla="*/ 2381443 h 6858000"/>
              <a:gd name="connsiteX106" fmla="*/ 417520 w 1508539"/>
              <a:gd name="connsiteY106" fmla="*/ 2261920 h 6858000"/>
              <a:gd name="connsiteX107" fmla="*/ 407407 w 1508539"/>
              <a:gd name="connsiteY107" fmla="*/ 2195378 h 6858000"/>
              <a:gd name="connsiteX108" fmla="*/ 391624 w 1508539"/>
              <a:gd name="connsiteY108" fmla="*/ 2155135 h 6858000"/>
              <a:gd name="connsiteX109" fmla="*/ 389082 w 1508539"/>
              <a:gd name="connsiteY109" fmla="*/ 2118008 h 6858000"/>
              <a:gd name="connsiteX110" fmla="*/ 390075 w 1508539"/>
              <a:gd name="connsiteY110" fmla="*/ 2050531 h 6858000"/>
              <a:gd name="connsiteX111" fmla="*/ 381881 w 1508539"/>
              <a:gd name="connsiteY111" fmla="*/ 1963269 h 6858000"/>
              <a:gd name="connsiteX112" fmla="*/ 363059 w 1508539"/>
              <a:gd name="connsiteY112" fmla="*/ 1906352 h 6858000"/>
              <a:gd name="connsiteX113" fmla="*/ 339616 w 1508539"/>
              <a:gd name="connsiteY113" fmla="*/ 1861531 h 6858000"/>
              <a:gd name="connsiteX114" fmla="*/ 293415 w 1508539"/>
              <a:gd name="connsiteY114" fmla="*/ 1732919 h 6858000"/>
              <a:gd name="connsiteX115" fmla="*/ 265726 w 1508539"/>
              <a:gd name="connsiteY115" fmla="*/ 1663540 h 6858000"/>
              <a:gd name="connsiteX116" fmla="*/ 264852 w 1508539"/>
              <a:gd name="connsiteY116" fmla="*/ 1615777 h 6858000"/>
              <a:gd name="connsiteX117" fmla="*/ 245647 w 1508539"/>
              <a:gd name="connsiteY117" fmla="*/ 1563678 h 6858000"/>
              <a:gd name="connsiteX118" fmla="*/ 258727 w 1508539"/>
              <a:gd name="connsiteY118" fmla="*/ 1519474 h 6858000"/>
              <a:gd name="connsiteX119" fmla="*/ 251469 w 1508539"/>
              <a:gd name="connsiteY119" fmla="*/ 1477995 h 6858000"/>
              <a:gd name="connsiteX120" fmla="*/ 237554 w 1508539"/>
              <a:gd name="connsiteY120" fmla="*/ 1373769 h 6858000"/>
              <a:gd name="connsiteX121" fmla="*/ 245861 w 1508539"/>
              <a:gd name="connsiteY121" fmla="*/ 1307086 h 6858000"/>
              <a:gd name="connsiteX122" fmla="*/ 247049 w 1508539"/>
              <a:gd name="connsiteY122" fmla="*/ 1189033 h 6858000"/>
              <a:gd name="connsiteX123" fmla="*/ 251734 w 1508539"/>
              <a:gd name="connsiteY123" fmla="*/ 1168288 h 6858000"/>
              <a:gd name="connsiteX124" fmla="*/ 244016 w 1508539"/>
              <a:gd name="connsiteY124" fmla="*/ 1142577 h 6858000"/>
              <a:gd name="connsiteX125" fmla="*/ 233322 w 1508539"/>
              <a:gd name="connsiteY125" fmla="*/ 1088484 h 6858000"/>
              <a:gd name="connsiteX126" fmla="*/ 222058 w 1508539"/>
              <a:gd name="connsiteY126" fmla="*/ 1016103 h 6858000"/>
              <a:gd name="connsiteX127" fmla="*/ 223514 w 1508539"/>
              <a:gd name="connsiteY127" fmla="*/ 932283 h 6858000"/>
              <a:gd name="connsiteX128" fmla="*/ 225750 w 1508539"/>
              <a:gd name="connsiteY128" fmla="*/ 915925 h 6858000"/>
              <a:gd name="connsiteX129" fmla="*/ 218379 w 1508539"/>
              <a:gd name="connsiteY129" fmla="*/ 896999 h 6858000"/>
              <a:gd name="connsiteX130" fmla="*/ 187787 w 1508539"/>
              <a:gd name="connsiteY130" fmla="*/ 821517 h 6858000"/>
              <a:gd name="connsiteX131" fmla="*/ 166737 w 1508539"/>
              <a:gd name="connsiteY131" fmla="*/ 751353 h 6858000"/>
              <a:gd name="connsiteX132" fmla="*/ 166295 w 1508539"/>
              <a:gd name="connsiteY132" fmla="*/ 721230 h 6858000"/>
              <a:gd name="connsiteX133" fmla="*/ 151966 w 1508539"/>
              <a:gd name="connsiteY133" fmla="*/ 681659 h 6858000"/>
              <a:gd name="connsiteX134" fmla="*/ 137385 w 1508539"/>
              <a:gd name="connsiteY134" fmla="*/ 635218 h 6858000"/>
              <a:gd name="connsiteX135" fmla="*/ 142396 w 1508539"/>
              <a:gd name="connsiteY135" fmla="*/ 613763 h 6858000"/>
              <a:gd name="connsiteX136" fmla="*/ 128338 w 1508539"/>
              <a:gd name="connsiteY136" fmla="*/ 598582 h 6858000"/>
              <a:gd name="connsiteX137" fmla="*/ 128019 w 1508539"/>
              <a:gd name="connsiteY137" fmla="*/ 576846 h 6858000"/>
              <a:gd name="connsiteX138" fmla="*/ 107645 w 1508539"/>
              <a:gd name="connsiteY138" fmla="*/ 530055 h 6858000"/>
              <a:gd name="connsiteX139" fmla="*/ 106893 w 1508539"/>
              <a:gd name="connsiteY139" fmla="*/ 465389 h 6858000"/>
              <a:gd name="connsiteX140" fmla="*/ 89816 w 1508539"/>
              <a:gd name="connsiteY140" fmla="*/ 424699 h 6858000"/>
              <a:gd name="connsiteX141" fmla="*/ 90191 w 1508539"/>
              <a:gd name="connsiteY141" fmla="*/ 404917 h 6858000"/>
              <a:gd name="connsiteX142" fmla="*/ 70148 w 1508539"/>
              <a:gd name="connsiteY142" fmla="*/ 367211 h 6858000"/>
              <a:gd name="connsiteX143" fmla="*/ 36452 w 1508539"/>
              <a:gd name="connsiteY143" fmla="*/ 268519 h 6858000"/>
              <a:gd name="connsiteX144" fmla="*/ 23935 w 1508539"/>
              <a:gd name="connsiteY144" fmla="*/ 160886 h 6858000"/>
              <a:gd name="connsiteX145" fmla="*/ 19312 w 1508539"/>
              <a:gd name="connsiteY145" fmla="*/ 47336 h 6858000"/>
              <a:gd name="connsiteX146" fmla="*/ 0 w 1508539"/>
              <a:gd name="connsiteY146"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201349 w 1508539"/>
              <a:gd name="connsiteY14" fmla="*/ 6530567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64248 w 1508539"/>
              <a:gd name="connsiteY9" fmla="*/ 6574442 h 6858000"/>
              <a:gd name="connsiteX10" fmla="*/ 164588 w 1508539"/>
              <a:gd name="connsiteY10" fmla="*/ 6568530 h 6858000"/>
              <a:gd name="connsiteX11" fmla="*/ 166997 w 1508539"/>
              <a:gd name="connsiteY11" fmla="*/ 6560674 h 6858000"/>
              <a:gd name="connsiteX12" fmla="*/ 167342 w 1508539"/>
              <a:gd name="connsiteY12" fmla="*/ 6560598 h 6858000"/>
              <a:gd name="connsiteX13" fmla="*/ 201349 w 1508539"/>
              <a:gd name="connsiteY13" fmla="*/ 6530567 h 6858000"/>
              <a:gd name="connsiteX14" fmla="*/ 215389 w 1508539"/>
              <a:gd name="connsiteY14" fmla="*/ 6478062 h 6858000"/>
              <a:gd name="connsiteX15" fmla="*/ 226078 w 1508539"/>
              <a:gd name="connsiteY15" fmla="*/ 6460325 h 6858000"/>
              <a:gd name="connsiteX16" fmla="*/ 233311 w 1508539"/>
              <a:gd name="connsiteY16" fmla="*/ 6451488 h 6858000"/>
              <a:gd name="connsiteX17" fmla="*/ 234746 w 1508539"/>
              <a:gd name="connsiteY17" fmla="*/ 6451348 h 6858000"/>
              <a:gd name="connsiteX18" fmla="*/ 239104 w 1508539"/>
              <a:gd name="connsiteY18" fmla="*/ 6414240 h 6858000"/>
              <a:gd name="connsiteX19" fmla="*/ 241880 w 1508539"/>
              <a:gd name="connsiteY19" fmla="*/ 6384857 h 6858000"/>
              <a:gd name="connsiteX20" fmla="*/ 240591 w 1508539"/>
              <a:gd name="connsiteY20" fmla="*/ 6367510 h 6858000"/>
              <a:gd name="connsiteX21" fmla="*/ 244471 w 1508539"/>
              <a:gd name="connsiteY21" fmla="*/ 6349778 h 6858000"/>
              <a:gd name="connsiteX22" fmla="*/ 246136 w 1508539"/>
              <a:gd name="connsiteY22" fmla="*/ 6348250 h 6858000"/>
              <a:gd name="connsiteX23" fmla="*/ 262170 w 1508539"/>
              <a:gd name="connsiteY23" fmla="*/ 6281972 h 6858000"/>
              <a:gd name="connsiteX24" fmla="*/ 272933 w 1508539"/>
              <a:gd name="connsiteY24" fmla="*/ 6211940 h 6858000"/>
              <a:gd name="connsiteX25" fmla="*/ 314428 w 1508539"/>
              <a:gd name="connsiteY25" fmla="*/ 6113913 h 6858000"/>
              <a:gd name="connsiteX26" fmla="*/ 318721 w 1508539"/>
              <a:gd name="connsiteY26" fmla="*/ 6028119 h 6858000"/>
              <a:gd name="connsiteX27" fmla="*/ 345501 w 1508539"/>
              <a:gd name="connsiteY27" fmla="*/ 5934687 h 6858000"/>
              <a:gd name="connsiteX28" fmla="*/ 379513 w 1508539"/>
              <a:gd name="connsiteY28" fmla="*/ 5765594 h 6858000"/>
              <a:gd name="connsiteX29" fmla="*/ 411349 w 1508539"/>
              <a:gd name="connsiteY29" fmla="*/ 5693685 h 6858000"/>
              <a:gd name="connsiteX30" fmla="*/ 431404 w 1508539"/>
              <a:gd name="connsiteY30" fmla="*/ 5665173 h 6858000"/>
              <a:gd name="connsiteX31" fmla="*/ 465121 w 1508539"/>
              <a:gd name="connsiteY31" fmla="*/ 5563435 h 6858000"/>
              <a:gd name="connsiteX32" fmla="*/ 494626 w 1508539"/>
              <a:gd name="connsiteY32" fmla="*/ 5476393 h 6858000"/>
              <a:gd name="connsiteX33" fmla="*/ 525819 w 1508539"/>
              <a:gd name="connsiteY33" fmla="*/ 5396260 h 6858000"/>
              <a:gd name="connsiteX34" fmla="*/ 541800 w 1508539"/>
              <a:gd name="connsiteY34" fmla="*/ 5330009 h 6858000"/>
              <a:gd name="connsiteX35" fmla="*/ 575293 w 1508539"/>
              <a:gd name="connsiteY35" fmla="*/ 5273739 h 6858000"/>
              <a:gd name="connsiteX36" fmla="*/ 584892 w 1508539"/>
              <a:gd name="connsiteY36" fmla="*/ 5241779 h 6858000"/>
              <a:gd name="connsiteX37" fmla="*/ 596118 w 1508539"/>
              <a:gd name="connsiteY37" fmla="*/ 5225268 h 6858000"/>
              <a:gd name="connsiteX38" fmla="*/ 597138 w 1508539"/>
              <a:gd name="connsiteY38" fmla="*/ 5217684 h 6858000"/>
              <a:gd name="connsiteX39" fmla="*/ 604479 w 1508539"/>
              <a:gd name="connsiteY39" fmla="*/ 5193377 h 6858000"/>
              <a:gd name="connsiteX40" fmla="*/ 607782 w 1508539"/>
              <a:gd name="connsiteY40" fmla="*/ 5179288 h 6858000"/>
              <a:gd name="connsiteX41" fmla="*/ 608766 w 1508539"/>
              <a:gd name="connsiteY41" fmla="*/ 5173621 h 6858000"/>
              <a:gd name="connsiteX42" fmla="*/ 604400 w 1508539"/>
              <a:gd name="connsiteY42" fmla="*/ 5159961 h 6858000"/>
              <a:gd name="connsiteX43" fmla="*/ 611077 w 1508539"/>
              <a:gd name="connsiteY43" fmla="*/ 5144295 h 6858000"/>
              <a:gd name="connsiteX44" fmla="*/ 608010 w 1508539"/>
              <a:gd name="connsiteY44" fmla="*/ 5125185 h 6858000"/>
              <a:gd name="connsiteX45" fmla="*/ 614840 w 1508539"/>
              <a:gd name="connsiteY45" fmla="*/ 5121884 h 6858000"/>
              <a:gd name="connsiteX46" fmla="*/ 621876 w 1508539"/>
              <a:gd name="connsiteY46" fmla="*/ 5067850 h 6858000"/>
              <a:gd name="connsiteX47" fmla="*/ 624607 w 1508539"/>
              <a:gd name="connsiteY47" fmla="*/ 5060861 h 6858000"/>
              <a:gd name="connsiteX48" fmla="*/ 621311 w 1508539"/>
              <a:gd name="connsiteY48" fmla="*/ 5034192 h 6858000"/>
              <a:gd name="connsiteX49" fmla="*/ 622865 w 1508539"/>
              <a:gd name="connsiteY49" fmla="*/ 4993030 h 6858000"/>
              <a:gd name="connsiteX50" fmla="*/ 629774 w 1508539"/>
              <a:gd name="connsiteY50" fmla="*/ 4946844 h 6858000"/>
              <a:gd name="connsiteX51" fmla="*/ 625630 w 1508539"/>
              <a:gd name="connsiteY51" fmla="*/ 4932692 h 6858000"/>
              <a:gd name="connsiteX52" fmla="*/ 641033 w 1508539"/>
              <a:gd name="connsiteY52" fmla="*/ 4858827 h 6858000"/>
              <a:gd name="connsiteX53" fmla="*/ 646936 w 1508539"/>
              <a:gd name="connsiteY53" fmla="*/ 4821170 h 6858000"/>
              <a:gd name="connsiteX54" fmla="*/ 651669 w 1508539"/>
              <a:gd name="connsiteY54" fmla="*/ 4780965 h 6858000"/>
              <a:gd name="connsiteX55" fmla="*/ 652962 w 1508539"/>
              <a:gd name="connsiteY55" fmla="*/ 4750867 h 6858000"/>
              <a:gd name="connsiteX56" fmla="*/ 650769 w 1508539"/>
              <a:gd name="connsiteY56" fmla="*/ 4690749 h 6858000"/>
              <a:gd name="connsiteX57" fmla="*/ 646249 w 1508539"/>
              <a:gd name="connsiteY57" fmla="*/ 4584173 h 6858000"/>
              <a:gd name="connsiteX58" fmla="*/ 641332 w 1508539"/>
              <a:gd name="connsiteY58" fmla="*/ 4444346 h 6858000"/>
              <a:gd name="connsiteX59" fmla="*/ 637897 w 1508539"/>
              <a:gd name="connsiteY59" fmla="*/ 4375228 h 6858000"/>
              <a:gd name="connsiteX60" fmla="*/ 618550 w 1508539"/>
              <a:gd name="connsiteY60" fmla="*/ 4214165 h 6858000"/>
              <a:gd name="connsiteX61" fmla="*/ 622623 w 1508539"/>
              <a:gd name="connsiteY61" fmla="*/ 4090296 h 6858000"/>
              <a:gd name="connsiteX62" fmla="*/ 607879 w 1508539"/>
              <a:gd name="connsiteY62" fmla="*/ 4033999 h 6858000"/>
              <a:gd name="connsiteX63" fmla="*/ 609028 w 1508539"/>
              <a:gd name="connsiteY63" fmla="*/ 4031933 h 6858000"/>
              <a:gd name="connsiteX64" fmla="*/ 607604 w 1508539"/>
              <a:gd name="connsiteY64" fmla="*/ 4013953 h 6858000"/>
              <a:gd name="connsiteX65" fmla="*/ 593899 w 1508539"/>
              <a:gd name="connsiteY65" fmla="*/ 3974753 h 6858000"/>
              <a:gd name="connsiteX66" fmla="*/ 595497 w 1508539"/>
              <a:gd name="connsiteY66" fmla="*/ 3969950 h 6858000"/>
              <a:gd name="connsiteX67" fmla="*/ 588919 w 1508539"/>
              <a:gd name="connsiteY67" fmla="*/ 3933779 h 6858000"/>
              <a:gd name="connsiteX68" fmla="*/ 590250 w 1508539"/>
              <a:gd name="connsiteY68" fmla="*/ 3933093 h 6858000"/>
              <a:gd name="connsiteX69" fmla="*/ 594604 w 1508539"/>
              <a:gd name="connsiteY69" fmla="*/ 3922082 h 6858000"/>
              <a:gd name="connsiteX70" fmla="*/ 599682 w 1508539"/>
              <a:gd name="connsiteY70" fmla="*/ 3901461 h 6858000"/>
              <a:gd name="connsiteX71" fmla="*/ 622276 w 1508539"/>
              <a:gd name="connsiteY71" fmla="*/ 3813873 h 6858000"/>
              <a:gd name="connsiteX72" fmla="*/ 621701 w 1508539"/>
              <a:gd name="connsiteY72" fmla="*/ 3806161 h 6858000"/>
              <a:gd name="connsiteX73" fmla="*/ 622008 w 1508539"/>
              <a:gd name="connsiteY73" fmla="*/ 3805957 h 6858000"/>
              <a:gd name="connsiteX74" fmla="*/ 622035 w 1508539"/>
              <a:gd name="connsiteY74" fmla="*/ 3797724 h 6858000"/>
              <a:gd name="connsiteX75" fmla="*/ 620650 w 1508539"/>
              <a:gd name="connsiteY75" fmla="*/ 3792098 h 6858000"/>
              <a:gd name="connsiteX76" fmla="*/ 619534 w 1508539"/>
              <a:gd name="connsiteY76" fmla="*/ 3777135 h 6858000"/>
              <a:gd name="connsiteX77" fmla="*/ 621267 w 1508539"/>
              <a:gd name="connsiteY77" fmla="*/ 3771656 h 6858000"/>
              <a:gd name="connsiteX78" fmla="*/ 625010 w 1508539"/>
              <a:gd name="connsiteY78" fmla="*/ 3769007 h 6858000"/>
              <a:gd name="connsiteX79" fmla="*/ 624476 w 1508539"/>
              <a:gd name="connsiteY79" fmla="*/ 3767709 h 6858000"/>
              <a:gd name="connsiteX80" fmla="*/ 633172 w 1508539"/>
              <a:gd name="connsiteY80" fmla="*/ 3738082 h 6858000"/>
              <a:gd name="connsiteX81" fmla="*/ 640518 w 1508539"/>
              <a:gd name="connsiteY81" fmla="*/ 3673397 h 6858000"/>
              <a:gd name="connsiteX82" fmla="*/ 639814 w 1508539"/>
              <a:gd name="connsiteY82" fmla="*/ 3637109 h 6858000"/>
              <a:gd name="connsiteX83" fmla="*/ 643257 w 1508539"/>
              <a:gd name="connsiteY83" fmla="*/ 3536883 h 6858000"/>
              <a:gd name="connsiteX84" fmla="*/ 650795 w 1508539"/>
              <a:gd name="connsiteY84" fmla="*/ 3435652 h 6858000"/>
              <a:gd name="connsiteX85" fmla="*/ 652466 w 1508539"/>
              <a:gd name="connsiteY85" fmla="*/ 3307769 h 6858000"/>
              <a:gd name="connsiteX86" fmla="*/ 670029 w 1508539"/>
              <a:gd name="connsiteY86" fmla="*/ 3250522 h 6858000"/>
              <a:gd name="connsiteX87" fmla="*/ 670454 w 1508539"/>
              <a:gd name="connsiteY87" fmla="*/ 3229163 h 6858000"/>
              <a:gd name="connsiteX88" fmla="*/ 672277 w 1508539"/>
              <a:gd name="connsiteY88" fmla="*/ 3217217 h 6858000"/>
              <a:gd name="connsiteX89" fmla="*/ 659112 w 1508539"/>
              <a:gd name="connsiteY89" fmla="*/ 3183755 h 6858000"/>
              <a:gd name="connsiteX90" fmla="*/ 659613 w 1508539"/>
              <a:gd name="connsiteY90" fmla="*/ 3178642 h 6858000"/>
              <a:gd name="connsiteX91" fmla="*/ 647213 w 1508539"/>
              <a:gd name="connsiteY91" fmla="*/ 3158586 h 6858000"/>
              <a:gd name="connsiteX92" fmla="*/ 632398 w 1508539"/>
              <a:gd name="connsiteY92" fmla="*/ 3129034 h 6858000"/>
              <a:gd name="connsiteX93" fmla="*/ 633063 w 1508539"/>
              <a:gd name="connsiteY93" fmla="*/ 3126682 h 6858000"/>
              <a:gd name="connsiteX94" fmla="*/ 623931 w 1508539"/>
              <a:gd name="connsiteY94" fmla="*/ 3114519 h 6858000"/>
              <a:gd name="connsiteX95" fmla="*/ 610540 w 1508539"/>
              <a:gd name="connsiteY95" fmla="*/ 3106272 h 6858000"/>
              <a:gd name="connsiteX96" fmla="*/ 583270 w 1508539"/>
              <a:gd name="connsiteY96" fmla="*/ 2958185 h 6858000"/>
              <a:gd name="connsiteX97" fmla="*/ 525884 w 1508539"/>
              <a:gd name="connsiteY97" fmla="*/ 2762989 h 6858000"/>
              <a:gd name="connsiteX98" fmla="*/ 474802 w 1508539"/>
              <a:gd name="connsiteY98" fmla="*/ 2554718 h 6858000"/>
              <a:gd name="connsiteX99" fmla="*/ 454896 w 1508539"/>
              <a:gd name="connsiteY99" fmla="*/ 2485734 h 6858000"/>
              <a:gd name="connsiteX100" fmla="*/ 445619 w 1508539"/>
              <a:gd name="connsiteY100" fmla="*/ 2447068 h 6858000"/>
              <a:gd name="connsiteX101" fmla="*/ 432580 w 1508539"/>
              <a:gd name="connsiteY101" fmla="*/ 2425819 h 6858000"/>
              <a:gd name="connsiteX102" fmla="*/ 438579 w 1508539"/>
              <a:gd name="connsiteY102" fmla="*/ 2402874 h 6858000"/>
              <a:gd name="connsiteX103" fmla="*/ 441191 w 1508539"/>
              <a:gd name="connsiteY103" fmla="*/ 2381443 h 6858000"/>
              <a:gd name="connsiteX104" fmla="*/ 417520 w 1508539"/>
              <a:gd name="connsiteY104" fmla="*/ 2261920 h 6858000"/>
              <a:gd name="connsiteX105" fmla="*/ 407407 w 1508539"/>
              <a:gd name="connsiteY105" fmla="*/ 2195378 h 6858000"/>
              <a:gd name="connsiteX106" fmla="*/ 391624 w 1508539"/>
              <a:gd name="connsiteY106" fmla="*/ 2155135 h 6858000"/>
              <a:gd name="connsiteX107" fmla="*/ 389082 w 1508539"/>
              <a:gd name="connsiteY107" fmla="*/ 2118008 h 6858000"/>
              <a:gd name="connsiteX108" fmla="*/ 390075 w 1508539"/>
              <a:gd name="connsiteY108" fmla="*/ 2050531 h 6858000"/>
              <a:gd name="connsiteX109" fmla="*/ 381881 w 1508539"/>
              <a:gd name="connsiteY109" fmla="*/ 1963269 h 6858000"/>
              <a:gd name="connsiteX110" fmla="*/ 363059 w 1508539"/>
              <a:gd name="connsiteY110" fmla="*/ 1906352 h 6858000"/>
              <a:gd name="connsiteX111" fmla="*/ 339616 w 1508539"/>
              <a:gd name="connsiteY111" fmla="*/ 1861531 h 6858000"/>
              <a:gd name="connsiteX112" fmla="*/ 293415 w 1508539"/>
              <a:gd name="connsiteY112" fmla="*/ 1732919 h 6858000"/>
              <a:gd name="connsiteX113" fmla="*/ 265726 w 1508539"/>
              <a:gd name="connsiteY113" fmla="*/ 1663540 h 6858000"/>
              <a:gd name="connsiteX114" fmla="*/ 264852 w 1508539"/>
              <a:gd name="connsiteY114" fmla="*/ 1615777 h 6858000"/>
              <a:gd name="connsiteX115" fmla="*/ 245647 w 1508539"/>
              <a:gd name="connsiteY115" fmla="*/ 1563678 h 6858000"/>
              <a:gd name="connsiteX116" fmla="*/ 258727 w 1508539"/>
              <a:gd name="connsiteY116" fmla="*/ 1519474 h 6858000"/>
              <a:gd name="connsiteX117" fmla="*/ 251469 w 1508539"/>
              <a:gd name="connsiteY117" fmla="*/ 1477995 h 6858000"/>
              <a:gd name="connsiteX118" fmla="*/ 237554 w 1508539"/>
              <a:gd name="connsiteY118" fmla="*/ 1373769 h 6858000"/>
              <a:gd name="connsiteX119" fmla="*/ 245861 w 1508539"/>
              <a:gd name="connsiteY119" fmla="*/ 1307086 h 6858000"/>
              <a:gd name="connsiteX120" fmla="*/ 247049 w 1508539"/>
              <a:gd name="connsiteY120" fmla="*/ 1189033 h 6858000"/>
              <a:gd name="connsiteX121" fmla="*/ 251734 w 1508539"/>
              <a:gd name="connsiteY121" fmla="*/ 1168288 h 6858000"/>
              <a:gd name="connsiteX122" fmla="*/ 244016 w 1508539"/>
              <a:gd name="connsiteY122" fmla="*/ 1142577 h 6858000"/>
              <a:gd name="connsiteX123" fmla="*/ 233322 w 1508539"/>
              <a:gd name="connsiteY123" fmla="*/ 1088484 h 6858000"/>
              <a:gd name="connsiteX124" fmla="*/ 222058 w 1508539"/>
              <a:gd name="connsiteY124" fmla="*/ 1016103 h 6858000"/>
              <a:gd name="connsiteX125" fmla="*/ 223514 w 1508539"/>
              <a:gd name="connsiteY125" fmla="*/ 932283 h 6858000"/>
              <a:gd name="connsiteX126" fmla="*/ 225750 w 1508539"/>
              <a:gd name="connsiteY126" fmla="*/ 915925 h 6858000"/>
              <a:gd name="connsiteX127" fmla="*/ 218379 w 1508539"/>
              <a:gd name="connsiteY127" fmla="*/ 896999 h 6858000"/>
              <a:gd name="connsiteX128" fmla="*/ 187787 w 1508539"/>
              <a:gd name="connsiteY128" fmla="*/ 821517 h 6858000"/>
              <a:gd name="connsiteX129" fmla="*/ 166737 w 1508539"/>
              <a:gd name="connsiteY129" fmla="*/ 751353 h 6858000"/>
              <a:gd name="connsiteX130" fmla="*/ 166295 w 1508539"/>
              <a:gd name="connsiteY130" fmla="*/ 721230 h 6858000"/>
              <a:gd name="connsiteX131" fmla="*/ 151966 w 1508539"/>
              <a:gd name="connsiteY131" fmla="*/ 681659 h 6858000"/>
              <a:gd name="connsiteX132" fmla="*/ 137385 w 1508539"/>
              <a:gd name="connsiteY132" fmla="*/ 635218 h 6858000"/>
              <a:gd name="connsiteX133" fmla="*/ 142396 w 1508539"/>
              <a:gd name="connsiteY133" fmla="*/ 613763 h 6858000"/>
              <a:gd name="connsiteX134" fmla="*/ 128338 w 1508539"/>
              <a:gd name="connsiteY134" fmla="*/ 598582 h 6858000"/>
              <a:gd name="connsiteX135" fmla="*/ 128019 w 1508539"/>
              <a:gd name="connsiteY135" fmla="*/ 576846 h 6858000"/>
              <a:gd name="connsiteX136" fmla="*/ 107645 w 1508539"/>
              <a:gd name="connsiteY136" fmla="*/ 530055 h 6858000"/>
              <a:gd name="connsiteX137" fmla="*/ 106893 w 1508539"/>
              <a:gd name="connsiteY137" fmla="*/ 465389 h 6858000"/>
              <a:gd name="connsiteX138" fmla="*/ 89816 w 1508539"/>
              <a:gd name="connsiteY138" fmla="*/ 424699 h 6858000"/>
              <a:gd name="connsiteX139" fmla="*/ 90191 w 1508539"/>
              <a:gd name="connsiteY139" fmla="*/ 404917 h 6858000"/>
              <a:gd name="connsiteX140" fmla="*/ 70148 w 1508539"/>
              <a:gd name="connsiteY140" fmla="*/ 367211 h 6858000"/>
              <a:gd name="connsiteX141" fmla="*/ 36452 w 1508539"/>
              <a:gd name="connsiteY141" fmla="*/ 268519 h 6858000"/>
              <a:gd name="connsiteX142" fmla="*/ 23935 w 1508539"/>
              <a:gd name="connsiteY142" fmla="*/ 160886 h 6858000"/>
              <a:gd name="connsiteX143" fmla="*/ 19312 w 1508539"/>
              <a:gd name="connsiteY143" fmla="*/ 47336 h 6858000"/>
              <a:gd name="connsiteX144" fmla="*/ 0 w 1508539"/>
              <a:gd name="connsiteY144"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379513 w 1508539"/>
              <a:gd name="connsiteY27" fmla="*/ 5765594 h 6858000"/>
              <a:gd name="connsiteX28" fmla="*/ 411349 w 1508539"/>
              <a:gd name="connsiteY28" fmla="*/ 5693685 h 6858000"/>
              <a:gd name="connsiteX29" fmla="*/ 431404 w 1508539"/>
              <a:gd name="connsiteY29" fmla="*/ 5665173 h 6858000"/>
              <a:gd name="connsiteX30" fmla="*/ 465121 w 1508539"/>
              <a:gd name="connsiteY30" fmla="*/ 5563435 h 6858000"/>
              <a:gd name="connsiteX31" fmla="*/ 494626 w 1508539"/>
              <a:gd name="connsiteY31" fmla="*/ 5476393 h 6858000"/>
              <a:gd name="connsiteX32" fmla="*/ 525819 w 1508539"/>
              <a:gd name="connsiteY32" fmla="*/ 5396260 h 6858000"/>
              <a:gd name="connsiteX33" fmla="*/ 541800 w 1508539"/>
              <a:gd name="connsiteY33" fmla="*/ 5330009 h 6858000"/>
              <a:gd name="connsiteX34" fmla="*/ 575293 w 1508539"/>
              <a:gd name="connsiteY34" fmla="*/ 5273739 h 6858000"/>
              <a:gd name="connsiteX35" fmla="*/ 584892 w 1508539"/>
              <a:gd name="connsiteY35" fmla="*/ 5241779 h 6858000"/>
              <a:gd name="connsiteX36" fmla="*/ 596118 w 1508539"/>
              <a:gd name="connsiteY36" fmla="*/ 5225268 h 6858000"/>
              <a:gd name="connsiteX37" fmla="*/ 597138 w 1508539"/>
              <a:gd name="connsiteY37" fmla="*/ 5217684 h 6858000"/>
              <a:gd name="connsiteX38" fmla="*/ 604479 w 1508539"/>
              <a:gd name="connsiteY38" fmla="*/ 5193377 h 6858000"/>
              <a:gd name="connsiteX39" fmla="*/ 607782 w 1508539"/>
              <a:gd name="connsiteY39" fmla="*/ 5179288 h 6858000"/>
              <a:gd name="connsiteX40" fmla="*/ 608766 w 1508539"/>
              <a:gd name="connsiteY40" fmla="*/ 5173621 h 6858000"/>
              <a:gd name="connsiteX41" fmla="*/ 604400 w 1508539"/>
              <a:gd name="connsiteY41" fmla="*/ 5159961 h 6858000"/>
              <a:gd name="connsiteX42" fmla="*/ 611077 w 1508539"/>
              <a:gd name="connsiteY42" fmla="*/ 5144295 h 6858000"/>
              <a:gd name="connsiteX43" fmla="*/ 608010 w 1508539"/>
              <a:gd name="connsiteY43" fmla="*/ 5125185 h 6858000"/>
              <a:gd name="connsiteX44" fmla="*/ 614840 w 1508539"/>
              <a:gd name="connsiteY44" fmla="*/ 5121884 h 6858000"/>
              <a:gd name="connsiteX45" fmla="*/ 621876 w 1508539"/>
              <a:gd name="connsiteY45" fmla="*/ 5067850 h 6858000"/>
              <a:gd name="connsiteX46" fmla="*/ 624607 w 1508539"/>
              <a:gd name="connsiteY46" fmla="*/ 5060861 h 6858000"/>
              <a:gd name="connsiteX47" fmla="*/ 621311 w 1508539"/>
              <a:gd name="connsiteY47" fmla="*/ 5034192 h 6858000"/>
              <a:gd name="connsiteX48" fmla="*/ 622865 w 1508539"/>
              <a:gd name="connsiteY48" fmla="*/ 4993030 h 6858000"/>
              <a:gd name="connsiteX49" fmla="*/ 629774 w 1508539"/>
              <a:gd name="connsiteY49" fmla="*/ 4946844 h 6858000"/>
              <a:gd name="connsiteX50" fmla="*/ 625630 w 1508539"/>
              <a:gd name="connsiteY50" fmla="*/ 4932692 h 6858000"/>
              <a:gd name="connsiteX51" fmla="*/ 641033 w 1508539"/>
              <a:gd name="connsiteY51" fmla="*/ 4858827 h 6858000"/>
              <a:gd name="connsiteX52" fmla="*/ 646936 w 1508539"/>
              <a:gd name="connsiteY52" fmla="*/ 4821170 h 6858000"/>
              <a:gd name="connsiteX53" fmla="*/ 651669 w 1508539"/>
              <a:gd name="connsiteY53" fmla="*/ 4780965 h 6858000"/>
              <a:gd name="connsiteX54" fmla="*/ 652962 w 1508539"/>
              <a:gd name="connsiteY54" fmla="*/ 4750867 h 6858000"/>
              <a:gd name="connsiteX55" fmla="*/ 650769 w 1508539"/>
              <a:gd name="connsiteY55" fmla="*/ 4690749 h 6858000"/>
              <a:gd name="connsiteX56" fmla="*/ 646249 w 1508539"/>
              <a:gd name="connsiteY56" fmla="*/ 4584173 h 6858000"/>
              <a:gd name="connsiteX57" fmla="*/ 641332 w 1508539"/>
              <a:gd name="connsiteY57" fmla="*/ 4444346 h 6858000"/>
              <a:gd name="connsiteX58" fmla="*/ 637897 w 1508539"/>
              <a:gd name="connsiteY58" fmla="*/ 4375228 h 6858000"/>
              <a:gd name="connsiteX59" fmla="*/ 618550 w 1508539"/>
              <a:gd name="connsiteY59" fmla="*/ 4214165 h 6858000"/>
              <a:gd name="connsiteX60" fmla="*/ 622623 w 1508539"/>
              <a:gd name="connsiteY60" fmla="*/ 4090296 h 6858000"/>
              <a:gd name="connsiteX61" fmla="*/ 607879 w 1508539"/>
              <a:gd name="connsiteY61" fmla="*/ 4033999 h 6858000"/>
              <a:gd name="connsiteX62" fmla="*/ 609028 w 1508539"/>
              <a:gd name="connsiteY62" fmla="*/ 4031933 h 6858000"/>
              <a:gd name="connsiteX63" fmla="*/ 607604 w 1508539"/>
              <a:gd name="connsiteY63" fmla="*/ 4013953 h 6858000"/>
              <a:gd name="connsiteX64" fmla="*/ 593899 w 1508539"/>
              <a:gd name="connsiteY64" fmla="*/ 3974753 h 6858000"/>
              <a:gd name="connsiteX65" fmla="*/ 595497 w 1508539"/>
              <a:gd name="connsiteY65" fmla="*/ 3969950 h 6858000"/>
              <a:gd name="connsiteX66" fmla="*/ 588919 w 1508539"/>
              <a:gd name="connsiteY66" fmla="*/ 3933779 h 6858000"/>
              <a:gd name="connsiteX67" fmla="*/ 590250 w 1508539"/>
              <a:gd name="connsiteY67" fmla="*/ 3933093 h 6858000"/>
              <a:gd name="connsiteX68" fmla="*/ 594604 w 1508539"/>
              <a:gd name="connsiteY68" fmla="*/ 3922082 h 6858000"/>
              <a:gd name="connsiteX69" fmla="*/ 599682 w 1508539"/>
              <a:gd name="connsiteY69" fmla="*/ 3901461 h 6858000"/>
              <a:gd name="connsiteX70" fmla="*/ 622276 w 1508539"/>
              <a:gd name="connsiteY70" fmla="*/ 3813873 h 6858000"/>
              <a:gd name="connsiteX71" fmla="*/ 621701 w 1508539"/>
              <a:gd name="connsiteY71" fmla="*/ 3806161 h 6858000"/>
              <a:gd name="connsiteX72" fmla="*/ 622008 w 1508539"/>
              <a:gd name="connsiteY72" fmla="*/ 3805957 h 6858000"/>
              <a:gd name="connsiteX73" fmla="*/ 622035 w 1508539"/>
              <a:gd name="connsiteY73" fmla="*/ 3797724 h 6858000"/>
              <a:gd name="connsiteX74" fmla="*/ 620650 w 1508539"/>
              <a:gd name="connsiteY74" fmla="*/ 3792098 h 6858000"/>
              <a:gd name="connsiteX75" fmla="*/ 619534 w 1508539"/>
              <a:gd name="connsiteY75" fmla="*/ 3777135 h 6858000"/>
              <a:gd name="connsiteX76" fmla="*/ 621267 w 1508539"/>
              <a:gd name="connsiteY76" fmla="*/ 3771656 h 6858000"/>
              <a:gd name="connsiteX77" fmla="*/ 625010 w 1508539"/>
              <a:gd name="connsiteY77" fmla="*/ 3769007 h 6858000"/>
              <a:gd name="connsiteX78" fmla="*/ 624476 w 1508539"/>
              <a:gd name="connsiteY78" fmla="*/ 3767709 h 6858000"/>
              <a:gd name="connsiteX79" fmla="*/ 633172 w 1508539"/>
              <a:gd name="connsiteY79" fmla="*/ 3738082 h 6858000"/>
              <a:gd name="connsiteX80" fmla="*/ 640518 w 1508539"/>
              <a:gd name="connsiteY80" fmla="*/ 3673397 h 6858000"/>
              <a:gd name="connsiteX81" fmla="*/ 639814 w 1508539"/>
              <a:gd name="connsiteY81" fmla="*/ 3637109 h 6858000"/>
              <a:gd name="connsiteX82" fmla="*/ 643257 w 1508539"/>
              <a:gd name="connsiteY82" fmla="*/ 3536883 h 6858000"/>
              <a:gd name="connsiteX83" fmla="*/ 650795 w 1508539"/>
              <a:gd name="connsiteY83" fmla="*/ 3435652 h 6858000"/>
              <a:gd name="connsiteX84" fmla="*/ 652466 w 1508539"/>
              <a:gd name="connsiteY84" fmla="*/ 3307769 h 6858000"/>
              <a:gd name="connsiteX85" fmla="*/ 670029 w 1508539"/>
              <a:gd name="connsiteY85" fmla="*/ 3250522 h 6858000"/>
              <a:gd name="connsiteX86" fmla="*/ 670454 w 1508539"/>
              <a:gd name="connsiteY86" fmla="*/ 3229163 h 6858000"/>
              <a:gd name="connsiteX87" fmla="*/ 672277 w 1508539"/>
              <a:gd name="connsiteY87" fmla="*/ 3217217 h 6858000"/>
              <a:gd name="connsiteX88" fmla="*/ 659112 w 1508539"/>
              <a:gd name="connsiteY88" fmla="*/ 3183755 h 6858000"/>
              <a:gd name="connsiteX89" fmla="*/ 659613 w 1508539"/>
              <a:gd name="connsiteY89" fmla="*/ 3178642 h 6858000"/>
              <a:gd name="connsiteX90" fmla="*/ 647213 w 1508539"/>
              <a:gd name="connsiteY90" fmla="*/ 3158586 h 6858000"/>
              <a:gd name="connsiteX91" fmla="*/ 632398 w 1508539"/>
              <a:gd name="connsiteY91" fmla="*/ 3129034 h 6858000"/>
              <a:gd name="connsiteX92" fmla="*/ 633063 w 1508539"/>
              <a:gd name="connsiteY92" fmla="*/ 3126682 h 6858000"/>
              <a:gd name="connsiteX93" fmla="*/ 623931 w 1508539"/>
              <a:gd name="connsiteY93" fmla="*/ 3114519 h 6858000"/>
              <a:gd name="connsiteX94" fmla="*/ 610540 w 1508539"/>
              <a:gd name="connsiteY94" fmla="*/ 3106272 h 6858000"/>
              <a:gd name="connsiteX95" fmla="*/ 583270 w 1508539"/>
              <a:gd name="connsiteY95" fmla="*/ 2958185 h 6858000"/>
              <a:gd name="connsiteX96" fmla="*/ 525884 w 1508539"/>
              <a:gd name="connsiteY96" fmla="*/ 2762989 h 6858000"/>
              <a:gd name="connsiteX97" fmla="*/ 474802 w 1508539"/>
              <a:gd name="connsiteY97" fmla="*/ 2554718 h 6858000"/>
              <a:gd name="connsiteX98" fmla="*/ 454896 w 1508539"/>
              <a:gd name="connsiteY98" fmla="*/ 2485734 h 6858000"/>
              <a:gd name="connsiteX99" fmla="*/ 445619 w 1508539"/>
              <a:gd name="connsiteY99" fmla="*/ 2447068 h 6858000"/>
              <a:gd name="connsiteX100" fmla="*/ 432580 w 1508539"/>
              <a:gd name="connsiteY100" fmla="*/ 2425819 h 6858000"/>
              <a:gd name="connsiteX101" fmla="*/ 438579 w 1508539"/>
              <a:gd name="connsiteY101" fmla="*/ 2402874 h 6858000"/>
              <a:gd name="connsiteX102" fmla="*/ 441191 w 1508539"/>
              <a:gd name="connsiteY102" fmla="*/ 2381443 h 6858000"/>
              <a:gd name="connsiteX103" fmla="*/ 417520 w 1508539"/>
              <a:gd name="connsiteY103" fmla="*/ 2261920 h 6858000"/>
              <a:gd name="connsiteX104" fmla="*/ 407407 w 1508539"/>
              <a:gd name="connsiteY104" fmla="*/ 2195378 h 6858000"/>
              <a:gd name="connsiteX105" fmla="*/ 391624 w 1508539"/>
              <a:gd name="connsiteY105" fmla="*/ 2155135 h 6858000"/>
              <a:gd name="connsiteX106" fmla="*/ 389082 w 1508539"/>
              <a:gd name="connsiteY106" fmla="*/ 2118008 h 6858000"/>
              <a:gd name="connsiteX107" fmla="*/ 390075 w 1508539"/>
              <a:gd name="connsiteY107" fmla="*/ 2050531 h 6858000"/>
              <a:gd name="connsiteX108" fmla="*/ 381881 w 1508539"/>
              <a:gd name="connsiteY108" fmla="*/ 1963269 h 6858000"/>
              <a:gd name="connsiteX109" fmla="*/ 363059 w 1508539"/>
              <a:gd name="connsiteY109" fmla="*/ 1906352 h 6858000"/>
              <a:gd name="connsiteX110" fmla="*/ 339616 w 1508539"/>
              <a:gd name="connsiteY110" fmla="*/ 1861531 h 6858000"/>
              <a:gd name="connsiteX111" fmla="*/ 293415 w 1508539"/>
              <a:gd name="connsiteY111" fmla="*/ 1732919 h 6858000"/>
              <a:gd name="connsiteX112" fmla="*/ 265726 w 1508539"/>
              <a:gd name="connsiteY112" fmla="*/ 1663540 h 6858000"/>
              <a:gd name="connsiteX113" fmla="*/ 264852 w 1508539"/>
              <a:gd name="connsiteY113" fmla="*/ 1615777 h 6858000"/>
              <a:gd name="connsiteX114" fmla="*/ 245647 w 1508539"/>
              <a:gd name="connsiteY114" fmla="*/ 1563678 h 6858000"/>
              <a:gd name="connsiteX115" fmla="*/ 258727 w 1508539"/>
              <a:gd name="connsiteY115" fmla="*/ 1519474 h 6858000"/>
              <a:gd name="connsiteX116" fmla="*/ 251469 w 1508539"/>
              <a:gd name="connsiteY116" fmla="*/ 1477995 h 6858000"/>
              <a:gd name="connsiteX117" fmla="*/ 237554 w 1508539"/>
              <a:gd name="connsiteY117" fmla="*/ 1373769 h 6858000"/>
              <a:gd name="connsiteX118" fmla="*/ 245861 w 1508539"/>
              <a:gd name="connsiteY118" fmla="*/ 1307086 h 6858000"/>
              <a:gd name="connsiteX119" fmla="*/ 247049 w 1508539"/>
              <a:gd name="connsiteY119" fmla="*/ 1189033 h 6858000"/>
              <a:gd name="connsiteX120" fmla="*/ 251734 w 1508539"/>
              <a:gd name="connsiteY120" fmla="*/ 1168288 h 6858000"/>
              <a:gd name="connsiteX121" fmla="*/ 244016 w 1508539"/>
              <a:gd name="connsiteY121" fmla="*/ 1142577 h 6858000"/>
              <a:gd name="connsiteX122" fmla="*/ 233322 w 1508539"/>
              <a:gd name="connsiteY122" fmla="*/ 1088484 h 6858000"/>
              <a:gd name="connsiteX123" fmla="*/ 222058 w 1508539"/>
              <a:gd name="connsiteY123" fmla="*/ 1016103 h 6858000"/>
              <a:gd name="connsiteX124" fmla="*/ 223514 w 1508539"/>
              <a:gd name="connsiteY124" fmla="*/ 932283 h 6858000"/>
              <a:gd name="connsiteX125" fmla="*/ 225750 w 1508539"/>
              <a:gd name="connsiteY125" fmla="*/ 915925 h 6858000"/>
              <a:gd name="connsiteX126" fmla="*/ 218379 w 1508539"/>
              <a:gd name="connsiteY126" fmla="*/ 896999 h 6858000"/>
              <a:gd name="connsiteX127" fmla="*/ 187787 w 1508539"/>
              <a:gd name="connsiteY127" fmla="*/ 821517 h 6858000"/>
              <a:gd name="connsiteX128" fmla="*/ 166737 w 1508539"/>
              <a:gd name="connsiteY128" fmla="*/ 751353 h 6858000"/>
              <a:gd name="connsiteX129" fmla="*/ 166295 w 1508539"/>
              <a:gd name="connsiteY129" fmla="*/ 721230 h 6858000"/>
              <a:gd name="connsiteX130" fmla="*/ 151966 w 1508539"/>
              <a:gd name="connsiteY130" fmla="*/ 681659 h 6858000"/>
              <a:gd name="connsiteX131" fmla="*/ 137385 w 1508539"/>
              <a:gd name="connsiteY131" fmla="*/ 635218 h 6858000"/>
              <a:gd name="connsiteX132" fmla="*/ 142396 w 1508539"/>
              <a:gd name="connsiteY132" fmla="*/ 613763 h 6858000"/>
              <a:gd name="connsiteX133" fmla="*/ 128338 w 1508539"/>
              <a:gd name="connsiteY133" fmla="*/ 598582 h 6858000"/>
              <a:gd name="connsiteX134" fmla="*/ 128019 w 1508539"/>
              <a:gd name="connsiteY134" fmla="*/ 576846 h 6858000"/>
              <a:gd name="connsiteX135" fmla="*/ 107645 w 1508539"/>
              <a:gd name="connsiteY135" fmla="*/ 530055 h 6858000"/>
              <a:gd name="connsiteX136" fmla="*/ 106893 w 1508539"/>
              <a:gd name="connsiteY136" fmla="*/ 465389 h 6858000"/>
              <a:gd name="connsiteX137" fmla="*/ 89816 w 1508539"/>
              <a:gd name="connsiteY137" fmla="*/ 424699 h 6858000"/>
              <a:gd name="connsiteX138" fmla="*/ 90191 w 1508539"/>
              <a:gd name="connsiteY138" fmla="*/ 404917 h 6858000"/>
              <a:gd name="connsiteX139" fmla="*/ 70148 w 1508539"/>
              <a:gd name="connsiteY139" fmla="*/ 367211 h 6858000"/>
              <a:gd name="connsiteX140" fmla="*/ 36452 w 1508539"/>
              <a:gd name="connsiteY140" fmla="*/ 268519 h 6858000"/>
              <a:gd name="connsiteX141" fmla="*/ 23935 w 1508539"/>
              <a:gd name="connsiteY141" fmla="*/ 160886 h 6858000"/>
              <a:gd name="connsiteX142" fmla="*/ 19312 w 1508539"/>
              <a:gd name="connsiteY142" fmla="*/ 47336 h 6858000"/>
              <a:gd name="connsiteX143" fmla="*/ 0 w 1508539"/>
              <a:gd name="connsiteY143"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90557 w 1508539"/>
              <a:gd name="connsiteY23" fmla="*/ 6153037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167342 w 1508539"/>
              <a:gd name="connsiteY10" fmla="*/ 6560598 h 6858000"/>
              <a:gd name="connsiteX11" fmla="*/ 201349 w 1508539"/>
              <a:gd name="connsiteY11" fmla="*/ 6530567 h 6858000"/>
              <a:gd name="connsiteX12" fmla="*/ 215389 w 1508539"/>
              <a:gd name="connsiteY12" fmla="*/ 6478062 h 6858000"/>
              <a:gd name="connsiteX13" fmla="*/ 226078 w 1508539"/>
              <a:gd name="connsiteY13" fmla="*/ 6460325 h 6858000"/>
              <a:gd name="connsiteX14" fmla="*/ 233311 w 1508539"/>
              <a:gd name="connsiteY14" fmla="*/ 6451488 h 6858000"/>
              <a:gd name="connsiteX15" fmla="*/ 234746 w 1508539"/>
              <a:gd name="connsiteY15" fmla="*/ 6451348 h 6858000"/>
              <a:gd name="connsiteX16" fmla="*/ 239104 w 1508539"/>
              <a:gd name="connsiteY16" fmla="*/ 6414240 h 6858000"/>
              <a:gd name="connsiteX17" fmla="*/ 241880 w 1508539"/>
              <a:gd name="connsiteY17" fmla="*/ 6384857 h 6858000"/>
              <a:gd name="connsiteX18" fmla="*/ 240591 w 1508539"/>
              <a:gd name="connsiteY18" fmla="*/ 6367510 h 6858000"/>
              <a:gd name="connsiteX19" fmla="*/ 244471 w 1508539"/>
              <a:gd name="connsiteY19" fmla="*/ 6349778 h 6858000"/>
              <a:gd name="connsiteX20" fmla="*/ 246136 w 1508539"/>
              <a:gd name="connsiteY20" fmla="*/ 6348250 h 6858000"/>
              <a:gd name="connsiteX21" fmla="*/ 262170 w 1508539"/>
              <a:gd name="connsiteY21" fmla="*/ 6281972 h 6858000"/>
              <a:gd name="connsiteX22" fmla="*/ 290557 w 1508539"/>
              <a:gd name="connsiteY22" fmla="*/ 6153037 h 6858000"/>
              <a:gd name="connsiteX23" fmla="*/ 314428 w 1508539"/>
              <a:gd name="connsiteY23" fmla="*/ 6113913 h 6858000"/>
              <a:gd name="connsiteX24" fmla="*/ 318721 w 1508539"/>
              <a:gd name="connsiteY24" fmla="*/ 6028119 h 6858000"/>
              <a:gd name="connsiteX25" fmla="*/ 363126 w 1508539"/>
              <a:gd name="connsiteY25" fmla="*/ 5934687 h 6858000"/>
              <a:gd name="connsiteX26" fmla="*/ 408411 w 1508539"/>
              <a:gd name="connsiteY26" fmla="*/ 5704905 h 6858000"/>
              <a:gd name="connsiteX27" fmla="*/ 431404 w 1508539"/>
              <a:gd name="connsiteY27" fmla="*/ 5665173 h 6858000"/>
              <a:gd name="connsiteX28" fmla="*/ 465121 w 1508539"/>
              <a:gd name="connsiteY28" fmla="*/ 5563435 h 6858000"/>
              <a:gd name="connsiteX29" fmla="*/ 494626 w 1508539"/>
              <a:gd name="connsiteY29" fmla="*/ 5476393 h 6858000"/>
              <a:gd name="connsiteX30" fmla="*/ 525819 w 1508539"/>
              <a:gd name="connsiteY30" fmla="*/ 5396260 h 6858000"/>
              <a:gd name="connsiteX31" fmla="*/ 541800 w 1508539"/>
              <a:gd name="connsiteY31" fmla="*/ 5330009 h 6858000"/>
              <a:gd name="connsiteX32" fmla="*/ 575293 w 1508539"/>
              <a:gd name="connsiteY32" fmla="*/ 5273739 h 6858000"/>
              <a:gd name="connsiteX33" fmla="*/ 584892 w 1508539"/>
              <a:gd name="connsiteY33" fmla="*/ 5241779 h 6858000"/>
              <a:gd name="connsiteX34" fmla="*/ 596118 w 1508539"/>
              <a:gd name="connsiteY34" fmla="*/ 5225268 h 6858000"/>
              <a:gd name="connsiteX35" fmla="*/ 597138 w 1508539"/>
              <a:gd name="connsiteY35" fmla="*/ 5217684 h 6858000"/>
              <a:gd name="connsiteX36" fmla="*/ 604479 w 1508539"/>
              <a:gd name="connsiteY36" fmla="*/ 5193377 h 6858000"/>
              <a:gd name="connsiteX37" fmla="*/ 607782 w 1508539"/>
              <a:gd name="connsiteY37" fmla="*/ 5179288 h 6858000"/>
              <a:gd name="connsiteX38" fmla="*/ 608766 w 1508539"/>
              <a:gd name="connsiteY38" fmla="*/ 5173621 h 6858000"/>
              <a:gd name="connsiteX39" fmla="*/ 604400 w 1508539"/>
              <a:gd name="connsiteY39" fmla="*/ 5159961 h 6858000"/>
              <a:gd name="connsiteX40" fmla="*/ 611077 w 1508539"/>
              <a:gd name="connsiteY40" fmla="*/ 5144295 h 6858000"/>
              <a:gd name="connsiteX41" fmla="*/ 608010 w 1508539"/>
              <a:gd name="connsiteY41" fmla="*/ 5125185 h 6858000"/>
              <a:gd name="connsiteX42" fmla="*/ 614840 w 1508539"/>
              <a:gd name="connsiteY42" fmla="*/ 5121884 h 6858000"/>
              <a:gd name="connsiteX43" fmla="*/ 621876 w 1508539"/>
              <a:gd name="connsiteY43" fmla="*/ 5067850 h 6858000"/>
              <a:gd name="connsiteX44" fmla="*/ 624607 w 1508539"/>
              <a:gd name="connsiteY44" fmla="*/ 5060861 h 6858000"/>
              <a:gd name="connsiteX45" fmla="*/ 621311 w 1508539"/>
              <a:gd name="connsiteY45" fmla="*/ 5034192 h 6858000"/>
              <a:gd name="connsiteX46" fmla="*/ 622865 w 1508539"/>
              <a:gd name="connsiteY46" fmla="*/ 4993030 h 6858000"/>
              <a:gd name="connsiteX47" fmla="*/ 629774 w 1508539"/>
              <a:gd name="connsiteY47" fmla="*/ 4946844 h 6858000"/>
              <a:gd name="connsiteX48" fmla="*/ 625630 w 1508539"/>
              <a:gd name="connsiteY48" fmla="*/ 4932692 h 6858000"/>
              <a:gd name="connsiteX49" fmla="*/ 641033 w 1508539"/>
              <a:gd name="connsiteY49" fmla="*/ 4858827 h 6858000"/>
              <a:gd name="connsiteX50" fmla="*/ 646936 w 1508539"/>
              <a:gd name="connsiteY50" fmla="*/ 4821170 h 6858000"/>
              <a:gd name="connsiteX51" fmla="*/ 651669 w 1508539"/>
              <a:gd name="connsiteY51" fmla="*/ 4780965 h 6858000"/>
              <a:gd name="connsiteX52" fmla="*/ 652962 w 1508539"/>
              <a:gd name="connsiteY52" fmla="*/ 4750867 h 6858000"/>
              <a:gd name="connsiteX53" fmla="*/ 650769 w 1508539"/>
              <a:gd name="connsiteY53" fmla="*/ 4690749 h 6858000"/>
              <a:gd name="connsiteX54" fmla="*/ 646249 w 1508539"/>
              <a:gd name="connsiteY54" fmla="*/ 4584173 h 6858000"/>
              <a:gd name="connsiteX55" fmla="*/ 641332 w 1508539"/>
              <a:gd name="connsiteY55" fmla="*/ 4444346 h 6858000"/>
              <a:gd name="connsiteX56" fmla="*/ 637897 w 1508539"/>
              <a:gd name="connsiteY56" fmla="*/ 4375228 h 6858000"/>
              <a:gd name="connsiteX57" fmla="*/ 618550 w 1508539"/>
              <a:gd name="connsiteY57" fmla="*/ 4214165 h 6858000"/>
              <a:gd name="connsiteX58" fmla="*/ 622623 w 1508539"/>
              <a:gd name="connsiteY58" fmla="*/ 4090296 h 6858000"/>
              <a:gd name="connsiteX59" fmla="*/ 607879 w 1508539"/>
              <a:gd name="connsiteY59" fmla="*/ 4033999 h 6858000"/>
              <a:gd name="connsiteX60" fmla="*/ 609028 w 1508539"/>
              <a:gd name="connsiteY60" fmla="*/ 4031933 h 6858000"/>
              <a:gd name="connsiteX61" fmla="*/ 607604 w 1508539"/>
              <a:gd name="connsiteY61" fmla="*/ 4013953 h 6858000"/>
              <a:gd name="connsiteX62" fmla="*/ 593899 w 1508539"/>
              <a:gd name="connsiteY62" fmla="*/ 3974753 h 6858000"/>
              <a:gd name="connsiteX63" fmla="*/ 595497 w 1508539"/>
              <a:gd name="connsiteY63" fmla="*/ 3969950 h 6858000"/>
              <a:gd name="connsiteX64" fmla="*/ 588919 w 1508539"/>
              <a:gd name="connsiteY64" fmla="*/ 3933779 h 6858000"/>
              <a:gd name="connsiteX65" fmla="*/ 590250 w 1508539"/>
              <a:gd name="connsiteY65" fmla="*/ 3933093 h 6858000"/>
              <a:gd name="connsiteX66" fmla="*/ 594604 w 1508539"/>
              <a:gd name="connsiteY66" fmla="*/ 3922082 h 6858000"/>
              <a:gd name="connsiteX67" fmla="*/ 599682 w 1508539"/>
              <a:gd name="connsiteY67" fmla="*/ 3901461 h 6858000"/>
              <a:gd name="connsiteX68" fmla="*/ 622276 w 1508539"/>
              <a:gd name="connsiteY68" fmla="*/ 3813873 h 6858000"/>
              <a:gd name="connsiteX69" fmla="*/ 621701 w 1508539"/>
              <a:gd name="connsiteY69" fmla="*/ 3806161 h 6858000"/>
              <a:gd name="connsiteX70" fmla="*/ 622008 w 1508539"/>
              <a:gd name="connsiteY70" fmla="*/ 3805957 h 6858000"/>
              <a:gd name="connsiteX71" fmla="*/ 622035 w 1508539"/>
              <a:gd name="connsiteY71" fmla="*/ 3797724 h 6858000"/>
              <a:gd name="connsiteX72" fmla="*/ 620650 w 1508539"/>
              <a:gd name="connsiteY72" fmla="*/ 3792098 h 6858000"/>
              <a:gd name="connsiteX73" fmla="*/ 619534 w 1508539"/>
              <a:gd name="connsiteY73" fmla="*/ 3777135 h 6858000"/>
              <a:gd name="connsiteX74" fmla="*/ 621267 w 1508539"/>
              <a:gd name="connsiteY74" fmla="*/ 3771656 h 6858000"/>
              <a:gd name="connsiteX75" fmla="*/ 625010 w 1508539"/>
              <a:gd name="connsiteY75" fmla="*/ 3769007 h 6858000"/>
              <a:gd name="connsiteX76" fmla="*/ 624476 w 1508539"/>
              <a:gd name="connsiteY76" fmla="*/ 3767709 h 6858000"/>
              <a:gd name="connsiteX77" fmla="*/ 633172 w 1508539"/>
              <a:gd name="connsiteY77" fmla="*/ 3738082 h 6858000"/>
              <a:gd name="connsiteX78" fmla="*/ 640518 w 1508539"/>
              <a:gd name="connsiteY78" fmla="*/ 3673397 h 6858000"/>
              <a:gd name="connsiteX79" fmla="*/ 639814 w 1508539"/>
              <a:gd name="connsiteY79" fmla="*/ 3637109 h 6858000"/>
              <a:gd name="connsiteX80" fmla="*/ 643257 w 1508539"/>
              <a:gd name="connsiteY80" fmla="*/ 3536883 h 6858000"/>
              <a:gd name="connsiteX81" fmla="*/ 650795 w 1508539"/>
              <a:gd name="connsiteY81" fmla="*/ 3435652 h 6858000"/>
              <a:gd name="connsiteX82" fmla="*/ 652466 w 1508539"/>
              <a:gd name="connsiteY82" fmla="*/ 3307769 h 6858000"/>
              <a:gd name="connsiteX83" fmla="*/ 670029 w 1508539"/>
              <a:gd name="connsiteY83" fmla="*/ 3250522 h 6858000"/>
              <a:gd name="connsiteX84" fmla="*/ 670454 w 1508539"/>
              <a:gd name="connsiteY84" fmla="*/ 3229163 h 6858000"/>
              <a:gd name="connsiteX85" fmla="*/ 672277 w 1508539"/>
              <a:gd name="connsiteY85" fmla="*/ 3217217 h 6858000"/>
              <a:gd name="connsiteX86" fmla="*/ 659112 w 1508539"/>
              <a:gd name="connsiteY86" fmla="*/ 3183755 h 6858000"/>
              <a:gd name="connsiteX87" fmla="*/ 659613 w 1508539"/>
              <a:gd name="connsiteY87" fmla="*/ 3178642 h 6858000"/>
              <a:gd name="connsiteX88" fmla="*/ 647213 w 1508539"/>
              <a:gd name="connsiteY88" fmla="*/ 3158586 h 6858000"/>
              <a:gd name="connsiteX89" fmla="*/ 632398 w 1508539"/>
              <a:gd name="connsiteY89" fmla="*/ 3129034 h 6858000"/>
              <a:gd name="connsiteX90" fmla="*/ 633063 w 1508539"/>
              <a:gd name="connsiteY90" fmla="*/ 3126682 h 6858000"/>
              <a:gd name="connsiteX91" fmla="*/ 623931 w 1508539"/>
              <a:gd name="connsiteY91" fmla="*/ 3114519 h 6858000"/>
              <a:gd name="connsiteX92" fmla="*/ 610540 w 1508539"/>
              <a:gd name="connsiteY92" fmla="*/ 3106272 h 6858000"/>
              <a:gd name="connsiteX93" fmla="*/ 583270 w 1508539"/>
              <a:gd name="connsiteY93" fmla="*/ 2958185 h 6858000"/>
              <a:gd name="connsiteX94" fmla="*/ 525884 w 1508539"/>
              <a:gd name="connsiteY94" fmla="*/ 2762989 h 6858000"/>
              <a:gd name="connsiteX95" fmla="*/ 474802 w 1508539"/>
              <a:gd name="connsiteY95" fmla="*/ 2554718 h 6858000"/>
              <a:gd name="connsiteX96" fmla="*/ 454896 w 1508539"/>
              <a:gd name="connsiteY96" fmla="*/ 2485734 h 6858000"/>
              <a:gd name="connsiteX97" fmla="*/ 445619 w 1508539"/>
              <a:gd name="connsiteY97" fmla="*/ 2447068 h 6858000"/>
              <a:gd name="connsiteX98" fmla="*/ 432580 w 1508539"/>
              <a:gd name="connsiteY98" fmla="*/ 2425819 h 6858000"/>
              <a:gd name="connsiteX99" fmla="*/ 438579 w 1508539"/>
              <a:gd name="connsiteY99" fmla="*/ 2402874 h 6858000"/>
              <a:gd name="connsiteX100" fmla="*/ 441191 w 1508539"/>
              <a:gd name="connsiteY100" fmla="*/ 2381443 h 6858000"/>
              <a:gd name="connsiteX101" fmla="*/ 417520 w 1508539"/>
              <a:gd name="connsiteY101" fmla="*/ 2261920 h 6858000"/>
              <a:gd name="connsiteX102" fmla="*/ 407407 w 1508539"/>
              <a:gd name="connsiteY102" fmla="*/ 2195378 h 6858000"/>
              <a:gd name="connsiteX103" fmla="*/ 391624 w 1508539"/>
              <a:gd name="connsiteY103" fmla="*/ 2155135 h 6858000"/>
              <a:gd name="connsiteX104" fmla="*/ 389082 w 1508539"/>
              <a:gd name="connsiteY104" fmla="*/ 2118008 h 6858000"/>
              <a:gd name="connsiteX105" fmla="*/ 390075 w 1508539"/>
              <a:gd name="connsiteY105" fmla="*/ 2050531 h 6858000"/>
              <a:gd name="connsiteX106" fmla="*/ 381881 w 1508539"/>
              <a:gd name="connsiteY106" fmla="*/ 1963269 h 6858000"/>
              <a:gd name="connsiteX107" fmla="*/ 363059 w 1508539"/>
              <a:gd name="connsiteY107" fmla="*/ 1906352 h 6858000"/>
              <a:gd name="connsiteX108" fmla="*/ 339616 w 1508539"/>
              <a:gd name="connsiteY108" fmla="*/ 1861531 h 6858000"/>
              <a:gd name="connsiteX109" fmla="*/ 293415 w 1508539"/>
              <a:gd name="connsiteY109" fmla="*/ 1732919 h 6858000"/>
              <a:gd name="connsiteX110" fmla="*/ 265726 w 1508539"/>
              <a:gd name="connsiteY110" fmla="*/ 1663540 h 6858000"/>
              <a:gd name="connsiteX111" fmla="*/ 264852 w 1508539"/>
              <a:gd name="connsiteY111" fmla="*/ 1615777 h 6858000"/>
              <a:gd name="connsiteX112" fmla="*/ 245647 w 1508539"/>
              <a:gd name="connsiteY112" fmla="*/ 1563678 h 6858000"/>
              <a:gd name="connsiteX113" fmla="*/ 258727 w 1508539"/>
              <a:gd name="connsiteY113" fmla="*/ 1519474 h 6858000"/>
              <a:gd name="connsiteX114" fmla="*/ 251469 w 1508539"/>
              <a:gd name="connsiteY114" fmla="*/ 1477995 h 6858000"/>
              <a:gd name="connsiteX115" fmla="*/ 237554 w 1508539"/>
              <a:gd name="connsiteY115" fmla="*/ 1373769 h 6858000"/>
              <a:gd name="connsiteX116" fmla="*/ 245861 w 1508539"/>
              <a:gd name="connsiteY116" fmla="*/ 1307086 h 6858000"/>
              <a:gd name="connsiteX117" fmla="*/ 247049 w 1508539"/>
              <a:gd name="connsiteY117" fmla="*/ 1189033 h 6858000"/>
              <a:gd name="connsiteX118" fmla="*/ 251734 w 1508539"/>
              <a:gd name="connsiteY118" fmla="*/ 1168288 h 6858000"/>
              <a:gd name="connsiteX119" fmla="*/ 244016 w 1508539"/>
              <a:gd name="connsiteY119" fmla="*/ 1142577 h 6858000"/>
              <a:gd name="connsiteX120" fmla="*/ 233322 w 1508539"/>
              <a:gd name="connsiteY120" fmla="*/ 1088484 h 6858000"/>
              <a:gd name="connsiteX121" fmla="*/ 222058 w 1508539"/>
              <a:gd name="connsiteY121" fmla="*/ 1016103 h 6858000"/>
              <a:gd name="connsiteX122" fmla="*/ 223514 w 1508539"/>
              <a:gd name="connsiteY122" fmla="*/ 932283 h 6858000"/>
              <a:gd name="connsiteX123" fmla="*/ 225750 w 1508539"/>
              <a:gd name="connsiteY123" fmla="*/ 915925 h 6858000"/>
              <a:gd name="connsiteX124" fmla="*/ 218379 w 1508539"/>
              <a:gd name="connsiteY124" fmla="*/ 896999 h 6858000"/>
              <a:gd name="connsiteX125" fmla="*/ 187787 w 1508539"/>
              <a:gd name="connsiteY125" fmla="*/ 821517 h 6858000"/>
              <a:gd name="connsiteX126" fmla="*/ 166737 w 1508539"/>
              <a:gd name="connsiteY126" fmla="*/ 751353 h 6858000"/>
              <a:gd name="connsiteX127" fmla="*/ 166295 w 1508539"/>
              <a:gd name="connsiteY127" fmla="*/ 721230 h 6858000"/>
              <a:gd name="connsiteX128" fmla="*/ 151966 w 1508539"/>
              <a:gd name="connsiteY128" fmla="*/ 681659 h 6858000"/>
              <a:gd name="connsiteX129" fmla="*/ 137385 w 1508539"/>
              <a:gd name="connsiteY129" fmla="*/ 635218 h 6858000"/>
              <a:gd name="connsiteX130" fmla="*/ 142396 w 1508539"/>
              <a:gd name="connsiteY130" fmla="*/ 613763 h 6858000"/>
              <a:gd name="connsiteX131" fmla="*/ 128338 w 1508539"/>
              <a:gd name="connsiteY131" fmla="*/ 598582 h 6858000"/>
              <a:gd name="connsiteX132" fmla="*/ 128019 w 1508539"/>
              <a:gd name="connsiteY132" fmla="*/ 576846 h 6858000"/>
              <a:gd name="connsiteX133" fmla="*/ 107645 w 1508539"/>
              <a:gd name="connsiteY133" fmla="*/ 530055 h 6858000"/>
              <a:gd name="connsiteX134" fmla="*/ 106893 w 1508539"/>
              <a:gd name="connsiteY134" fmla="*/ 465389 h 6858000"/>
              <a:gd name="connsiteX135" fmla="*/ 89816 w 1508539"/>
              <a:gd name="connsiteY135" fmla="*/ 424699 h 6858000"/>
              <a:gd name="connsiteX136" fmla="*/ 90191 w 1508539"/>
              <a:gd name="connsiteY136" fmla="*/ 404917 h 6858000"/>
              <a:gd name="connsiteX137" fmla="*/ 70148 w 1508539"/>
              <a:gd name="connsiteY137" fmla="*/ 367211 h 6858000"/>
              <a:gd name="connsiteX138" fmla="*/ 36452 w 1508539"/>
              <a:gd name="connsiteY138" fmla="*/ 268519 h 6858000"/>
              <a:gd name="connsiteX139" fmla="*/ 23935 w 1508539"/>
              <a:gd name="connsiteY139" fmla="*/ 160886 h 6858000"/>
              <a:gd name="connsiteX140" fmla="*/ 19312 w 1508539"/>
              <a:gd name="connsiteY140" fmla="*/ 47336 h 6858000"/>
              <a:gd name="connsiteX141" fmla="*/ 0 w 1508539"/>
              <a:gd name="connsiteY141"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201349 w 1508539"/>
              <a:gd name="connsiteY10" fmla="*/ 6530567 h 6858000"/>
              <a:gd name="connsiteX11" fmla="*/ 215389 w 1508539"/>
              <a:gd name="connsiteY11" fmla="*/ 6478062 h 6858000"/>
              <a:gd name="connsiteX12" fmla="*/ 226078 w 1508539"/>
              <a:gd name="connsiteY12" fmla="*/ 6460325 h 6858000"/>
              <a:gd name="connsiteX13" fmla="*/ 233311 w 1508539"/>
              <a:gd name="connsiteY13" fmla="*/ 6451488 h 6858000"/>
              <a:gd name="connsiteX14" fmla="*/ 234746 w 1508539"/>
              <a:gd name="connsiteY14" fmla="*/ 6451348 h 6858000"/>
              <a:gd name="connsiteX15" fmla="*/ 239104 w 1508539"/>
              <a:gd name="connsiteY15" fmla="*/ 6414240 h 6858000"/>
              <a:gd name="connsiteX16" fmla="*/ 241880 w 1508539"/>
              <a:gd name="connsiteY16" fmla="*/ 6384857 h 6858000"/>
              <a:gd name="connsiteX17" fmla="*/ 240591 w 1508539"/>
              <a:gd name="connsiteY17" fmla="*/ 6367510 h 6858000"/>
              <a:gd name="connsiteX18" fmla="*/ 244471 w 1508539"/>
              <a:gd name="connsiteY18" fmla="*/ 6349778 h 6858000"/>
              <a:gd name="connsiteX19" fmla="*/ 246136 w 1508539"/>
              <a:gd name="connsiteY19" fmla="*/ 6348250 h 6858000"/>
              <a:gd name="connsiteX20" fmla="*/ 262170 w 1508539"/>
              <a:gd name="connsiteY20" fmla="*/ 6281972 h 6858000"/>
              <a:gd name="connsiteX21" fmla="*/ 290557 w 1508539"/>
              <a:gd name="connsiteY21" fmla="*/ 6153037 h 6858000"/>
              <a:gd name="connsiteX22" fmla="*/ 314428 w 1508539"/>
              <a:gd name="connsiteY22" fmla="*/ 6113913 h 6858000"/>
              <a:gd name="connsiteX23" fmla="*/ 318721 w 1508539"/>
              <a:gd name="connsiteY23" fmla="*/ 6028119 h 6858000"/>
              <a:gd name="connsiteX24" fmla="*/ 363126 w 1508539"/>
              <a:gd name="connsiteY24" fmla="*/ 5934687 h 6858000"/>
              <a:gd name="connsiteX25" fmla="*/ 408411 w 1508539"/>
              <a:gd name="connsiteY25" fmla="*/ 5704905 h 6858000"/>
              <a:gd name="connsiteX26" fmla="*/ 431404 w 1508539"/>
              <a:gd name="connsiteY26" fmla="*/ 5665173 h 6858000"/>
              <a:gd name="connsiteX27" fmla="*/ 465121 w 1508539"/>
              <a:gd name="connsiteY27" fmla="*/ 5563435 h 6858000"/>
              <a:gd name="connsiteX28" fmla="*/ 494626 w 1508539"/>
              <a:gd name="connsiteY28" fmla="*/ 5476393 h 6858000"/>
              <a:gd name="connsiteX29" fmla="*/ 525819 w 1508539"/>
              <a:gd name="connsiteY29" fmla="*/ 5396260 h 6858000"/>
              <a:gd name="connsiteX30" fmla="*/ 541800 w 1508539"/>
              <a:gd name="connsiteY30" fmla="*/ 5330009 h 6858000"/>
              <a:gd name="connsiteX31" fmla="*/ 575293 w 1508539"/>
              <a:gd name="connsiteY31" fmla="*/ 5273739 h 6858000"/>
              <a:gd name="connsiteX32" fmla="*/ 584892 w 1508539"/>
              <a:gd name="connsiteY32" fmla="*/ 5241779 h 6858000"/>
              <a:gd name="connsiteX33" fmla="*/ 596118 w 1508539"/>
              <a:gd name="connsiteY33" fmla="*/ 5225268 h 6858000"/>
              <a:gd name="connsiteX34" fmla="*/ 597138 w 1508539"/>
              <a:gd name="connsiteY34" fmla="*/ 5217684 h 6858000"/>
              <a:gd name="connsiteX35" fmla="*/ 604479 w 1508539"/>
              <a:gd name="connsiteY35" fmla="*/ 5193377 h 6858000"/>
              <a:gd name="connsiteX36" fmla="*/ 607782 w 1508539"/>
              <a:gd name="connsiteY36" fmla="*/ 5179288 h 6858000"/>
              <a:gd name="connsiteX37" fmla="*/ 608766 w 1508539"/>
              <a:gd name="connsiteY37" fmla="*/ 5173621 h 6858000"/>
              <a:gd name="connsiteX38" fmla="*/ 604400 w 1508539"/>
              <a:gd name="connsiteY38" fmla="*/ 5159961 h 6858000"/>
              <a:gd name="connsiteX39" fmla="*/ 611077 w 1508539"/>
              <a:gd name="connsiteY39" fmla="*/ 5144295 h 6858000"/>
              <a:gd name="connsiteX40" fmla="*/ 608010 w 1508539"/>
              <a:gd name="connsiteY40" fmla="*/ 5125185 h 6858000"/>
              <a:gd name="connsiteX41" fmla="*/ 614840 w 1508539"/>
              <a:gd name="connsiteY41" fmla="*/ 5121884 h 6858000"/>
              <a:gd name="connsiteX42" fmla="*/ 621876 w 1508539"/>
              <a:gd name="connsiteY42" fmla="*/ 5067850 h 6858000"/>
              <a:gd name="connsiteX43" fmla="*/ 624607 w 1508539"/>
              <a:gd name="connsiteY43" fmla="*/ 5060861 h 6858000"/>
              <a:gd name="connsiteX44" fmla="*/ 621311 w 1508539"/>
              <a:gd name="connsiteY44" fmla="*/ 5034192 h 6858000"/>
              <a:gd name="connsiteX45" fmla="*/ 622865 w 1508539"/>
              <a:gd name="connsiteY45" fmla="*/ 4993030 h 6858000"/>
              <a:gd name="connsiteX46" fmla="*/ 629774 w 1508539"/>
              <a:gd name="connsiteY46" fmla="*/ 4946844 h 6858000"/>
              <a:gd name="connsiteX47" fmla="*/ 625630 w 1508539"/>
              <a:gd name="connsiteY47" fmla="*/ 4932692 h 6858000"/>
              <a:gd name="connsiteX48" fmla="*/ 641033 w 1508539"/>
              <a:gd name="connsiteY48" fmla="*/ 4858827 h 6858000"/>
              <a:gd name="connsiteX49" fmla="*/ 646936 w 1508539"/>
              <a:gd name="connsiteY49" fmla="*/ 4821170 h 6858000"/>
              <a:gd name="connsiteX50" fmla="*/ 651669 w 1508539"/>
              <a:gd name="connsiteY50" fmla="*/ 4780965 h 6858000"/>
              <a:gd name="connsiteX51" fmla="*/ 652962 w 1508539"/>
              <a:gd name="connsiteY51" fmla="*/ 4750867 h 6858000"/>
              <a:gd name="connsiteX52" fmla="*/ 650769 w 1508539"/>
              <a:gd name="connsiteY52" fmla="*/ 4690749 h 6858000"/>
              <a:gd name="connsiteX53" fmla="*/ 646249 w 1508539"/>
              <a:gd name="connsiteY53" fmla="*/ 4584173 h 6858000"/>
              <a:gd name="connsiteX54" fmla="*/ 641332 w 1508539"/>
              <a:gd name="connsiteY54" fmla="*/ 4444346 h 6858000"/>
              <a:gd name="connsiteX55" fmla="*/ 637897 w 1508539"/>
              <a:gd name="connsiteY55" fmla="*/ 4375228 h 6858000"/>
              <a:gd name="connsiteX56" fmla="*/ 618550 w 1508539"/>
              <a:gd name="connsiteY56" fmla="*/ 4214165 h 6858000"/>
              <a:gd name="connsiteX57" fmla="*/ 622623 w 1508539"/>
              <a:gd name="connsiteY57" fmla="*/ 4090296 h 6858000"/>
              <a:gd name="connsiteX58" fmla="*/ 607879 w 1508539"/>
              <a:gd name="connsiteY58" fmla="*/ 4033999 h 6858000"/>
              <a:gd name="connsiteX59" fmla="*/ 609028 w 1508539"/>
              <a:gd name="connsiteY59" fmla="*/ 4031933 h 6858000"/>
              <a:gd name="connsiteX60" fmla="*/ 607604 w 1508539"/>
              <a:gd name="connsiteY60" fmla="*/ 4013953 h 6858000"/>
              <a:gd name="connsiteX61" fmla="*/ 593899 w 1508539"/>
              <a:gd name="connsiteY61" fmla="*/ 3974753 h 6858000"/>
              <a:gd name="connsiteX62" fmla="*/ 595497 w 1508539"/>
              <a:gd name="connsiteY62" fmla="*/ 3969950 h 6858000"/>
              <a:gd name="connsiteX63" fmla="*/ 588919 w 1508539"/>
              <a:gd name="connsiteY63" fmla="*/ 3933779 h 6858000"/>
              <a:gd name="connsiteX64" fmla="*/ 590250 w 1508539"/>
              <a:gd name="connsiteY64" fmla="*/ 3933093 h 6858000"/>
              <a:gd name="connsiteX65" fmla="*/ 594604 w 1508539"/>
              <a:gd name="connsiteY65" fmla="*/ 3922082 h 6858000"/>
              <a:gd name="connsiteX66" fmla="*/ 599682 w 1508539"/>
              <a:gd name="connsiteY66" fmla="*/ 3901461 h 6858000"/>
              <a:gd name="connsiteX67" fmla="*/ 622276 w 1508539"/>
              <a:gd name="connsiteY67" fmla="*/ 3813873 h 6858000"/>
              <a:gd name="connsiteX68" fmla="*/ 621701 w 1508539"/>
              <a:gd name="connsiteY68" fmla="*/ 3806161 h 6858000"/>
              <a:gd name="connsiteX69" fmla="*/ 622008 w 1508539"/>
              <a:gd name="connsiteY69" fmla="*/ 3805957 h 6858000"/>
              <a:gd name="connsiteX70" fmla="*/ 622035 w 1508539"/>
              <a:gd name="connsiteY70" fmla="*/ 3797724 h 6858000"/>
              <a:gd name="connsiteX71" fmla="*/ 620650 w 1508539"/>
              <a:gd name="connsiteY71" fmla="*/ 3792098 h 6858000"/>
              <a:gd name="connsiteX72" fmla="*/ 619534 w 1508539"/>
              <a:gd name="connsiteY72" fmla="*/ 3777135 h 6858000"/>
              <a:gd name="connsiteX73" fmla="*/ 621267 w 1508539"/>
              <a:gd name="connsiteY73" fmla="*/ 3771656 h 6858000"/>
              <a:gd name="connsiteX74" fmla="*/ 625010 w 1508539"/>
              <a:gd name="connsiteY74" fmla="*/ 3769007 h 6858000"/>
              <a:gd name="connsiteX75" fmla="*/ 624476 w 1508539"/>
              <a:gd name="connsiteY75" fmla="*/ 3767709 h 6858000"/>
              <a:gd name="connsiteX76" fmla="*/ 633172 w 1508539"/>
              <a:gd name="connsiteY76" fmla="*/ 3738082 h 6858000"/>
              <a:gd name="connsiteX77" fmla="*/ 640518 w 1508539"/>
              <a:gd name="connsiteY77" fmla="*/ 3673397 h 6858000"/>
              <a:gd name="connsiteX78" fmla="*/ 639814 w 1508539"/>
              <a:gd name="connsiteY78" fmla="*/ 3637109 h 6858000"/>
              <a:gd name="connsiteX79" fmla="*/ 643257 w 1508539"/>
              <a:gd name="connsiteY79" fmla="*/ 3536883 h 6858000"/>
              <a:gd name="connsiteX80" fmla="*/ 650795 w 1508539"/>
              <a:gd name="connsiteY80" fmla="*/ 3435652 h 6858000"/>
              <a:gd name="connsiteX81" fmla="*/ 652466 w 1508539"/>
              <a:gd name="connsiteY81" fmla="*/ 3307769 h 6858000"/>
              <a:gd name="connsiteX82" fmla="*/ 670029 w 1508539"/>
              <a:gd name="connsiteY82" fmla="*/ 3250522 h 6858000"/>
              <a:gd name="connsiteX83" fmla="*/ 670454 w 1508539"/>
              <a:gd name="connsiteY83" fmla="*/ 3229163 h 6858000"/>
              <a:gd name="connsiteX84" fmla="*/ 672277 w 1508539"/>
              <a:gd name="connsiteY84" fmla="*/ 3217217 h 6858000"/>
              <a:gd name="connsiteX85" fmla="*/ 659112 w 1508539"/>
              <a:gd name="connsiteY85" fmla="*/ 3183755 h 6858000"/>
              <a:gd name="connsiteX86" fmla="*/ 659613 w 1508539"/>
              <a:gd name="connsiteY86" fmla="*/ 3178642 h 6858000"/>
              <a:gd name="connsiteX87" fmla="*/ 647213 w 1508539"/>
              <a:gd name="connsiteY87" fmla="*/ 3158586 h 6858000"/>
              <a:gd name="connsiteX88" fmla="*/ 632398 w 1508539"/>
              <a:gd name="connsiteY88" fmla="*/ 3129034 h 6858000"/>
              <a:gd name="connsiteX89" fmla="*/ 633063 w 1508539"/>
              <a:gd name="connsiteY89" fmla="*/ 3126682 h 6858000"/>
              <a:gd name="connsiteX90" fmla="*/ 623931 w 1508539"/>
              <a:gd name="connsiteY90" fmla="*/ 3114519 h 6858000"/>
              <a:gd name="connsiteX91" fmla="*/ 610540 w 1508539"/>
              <a:gd name="connsiteY91" fmla="*/ 3106272 h 6858000"/>
              <a:gd name="connsiteX92" fmla="*/ 583270 w 1508539"/>
              <a:gd name="connsiteY92" fmla="*/ 2958185 h 6858000"/>
              <a:gd name="connsiteX93" fmla="*/ 525884 w 1508539"/>
              <a:gd name="connsiteY93" fmla="*/ 2762989 h 6858000"/>
              <a:gd name="connsiteX94" fmla="*/ 474802 w 1508539"/>
              <a:gd name="connsiteY94" fmla="*/ 2554718 h 6858000"/>
              <a:gd name="connsiteX95" fmla="*/ 454896 w 1508539"/>
              <a:gd name="connsiteY95" fmla="*/ 2485734 h 6858000"/>
              <a:gd name="connsiteX96" fmla="*/ 445619 w 1508539"/>
              <a:gd name="connsiteY96" fmla="*/ 2447068 h 6858000"/>
              <a:gd name="connsiteX97" fmla="*/ 432580 w 1508539"/>
              <a:gd name="connsiteY97" fmla="*/ 2425819 h 6858000"/>
              <a:gd name="connsiteX98" fmla="*/ 438579 w 1508539"/>
              <a:gd name="connsiteY98" fmla="*/ 2402874 h 6858000"/>
              <a:gd name="connsiteX99" fmla="*/ 441191 w 1508539"/>
              <a:gd name="connsiteY99" fmla="*/ 2381443 h 6858000"/>
              <a:gd name="connsiteX100" fmla="*/ 417520 w 1508539"/>
              <a:gd name="connsiteY100" fmla="*/ 2261920 h 6858000"/>
              <a:gd name="connsiteX101" fmla="*/ 407407 w 1508539"/>
              <a:gd name="connsiteY101" fmla="*/ 2195378 h 6858000"/>
              <a:gd name="connsiteX102" fmla="*/ 391624 w 1508539"/>
              <a:gd name="connsiteY102" fmla="*/ 2155135 h 6858000"/>
              <a:gd name="connsiteX103" fmla="*/ 389082 w 1508539"/>
              <a:gd name="connsiteY103" fmla="*/ 2118008 h 6858000"/>
              <a:gd name="connsiteX104" fmla="*/ 390075 w 1508539"/>
              <a:gd name="connsiteY104" fmla="*/ 2050531 h 6858000"/>
              <a:gd name="connsiteX105" fmla="*/ 381881 w 1508539"/>
              <a:gd name="connsiteY105" fmla="*/ 1963269 h 6858000"/>
              <a:gd name="connsiteX106" fmla="*/ 363059 w 1508539"/>
              <a:gd name="connsiteY106" fmla="*/ 1906352 h 6858000"/>
              <a:gd name="connsiteX107" fmla="*/ 339616 w 1508539"/>
              <a:gd name="connsiteY107" fmla="*/ 1861531 h 6858000"/>
              <a:gd name="connsiteX108" fmla="*/ 293415 w 1508539"/>
              <a:gd name="connsiteY108" fmla="*/ 1732919 h 6858000"/>
              <a:gd name="connsiteX109" fmla="*/ 265726 w 1508539"/>
              <a:gd name="connsiteY109" fmla="*/ 1663540 h 6858000"/>
              <a:gd name="connsiteX110" fmla="*/ 264852 w 1508539"/>
              <a:gd name="connsiteY110" fmla="*/ 1615777 h 6858000"/>
              <a:gd name="connsiteX111" fmla="*/ 245647 w 1508539"/>
              <a:gd name="connsiteY111" fmla="*/ 1563678 h 6858000"/>
              <a:gd name="connsiteX112" fmla="*/ 258727 w 1508539"/>
              <a:gd name="connsiteY112" fmla="*/ 1519474 h 6858000"/>
              <a:gd name="connsiteX113" fmla="*/ 251469 w 1508539"/>
              <a:gd name="connsiteY113" fmla="*/ 1477995 h 6858000"/>
              <a:gd name="connsiteX114" fmla="*/ 237554 w 1508539"/>
              <a:gd name="connsiteY114" fmla="*/ 1373769 h 6858000"/>
              <a:gd name="connsiteX115" fmla="*/ 245861 w 1508539"/>
              <a:gd name="connsiteY115" fmla="*/ 1307086 h 6858000"/>
              <a:gd name="connsiteX116" fmla="*/ 247049 w 1508539"/>
              <a:gd name="connsiteY116" fmla="*/ 1189033 h 6858000"/>
              <a:gd name="connsiteX117" fmla="*/ 251734 w 1508539"/>
              <a:gd name="connsiteY117" fmla="*/ 1168288 h 6858000"/>
              <a:gd name="connsiteX118" fmla="*/ 244016 w 1508539"/>
              <a:gd name="connsiteY118" fmla="*/ 1142577 h 6858000"/>
              <a:gd name="connsiteX119" fmla="*/ 233322 w 1508539"/>
              <a:gd name="connsiteY119" fmla="*/ 1088484 h 6858000"/>
              <a:gd name="connsiteX120" fmla="*/ 222058 w 1508539"/>
              <a:gd name="connsiteY120" fmla="*/ 1016103 h 6858000"/>
              <a:gd name="connsiteX121" fmla="*/ 223514 w 1508539"/>
              <a:gd name="connsiteY121" fmla="*/ 932283 h 6858000"/>
              <a:gd name="connsiteX122" fmla="*/ 225750 w 1508539"/>
              <a:gd name="connsiteY122" fmla="*/ 915925 h 6858000"/>
              <a:gd name="connsiteX123" fmla="*/ 218379 w 1508539"/>
              <a:gd name="connsiteY123" fmla="*/ 896999 h 6858000"/>
              <a:gd name="connsiteX124" fmla="*/ 187787 w 1508539"/>
              <a:gd name="connsiteY124" fmla="*/ 821517 h 6858000"/>
              <a:gd name="connsiteX125" fmla="*/ 166737 w 1508539"/>
              <a:gd name="connsiteY125" fmla="*/ 751353 h 6858000"/>
              <a:gd name="connsiteX126" fmla="*/ 166295 w 1508539"/>
              <a:gd name="connsiteY126" fmla="*/ 721230 h 6858000"/>
              <a:gd name="connsiteX127" fmla="*/ 151966 w 1508539"/>
              <a:gd name="connsiteY127" fmla="*/ 681659 h 6858000"/>
              <a:gd name="connsiteX128" fmla="*/ 137385 w 1508539"/>
              <a:gd name="connsiteY128" fmla="*/ 635218 h 6858000"/>
              <a:gd name="connsiteX129" fmla="*/ 142396 w 1508539"/>
              <a:gd name="connsiteY129" fmla="*/ 613763 h 6858000"/>
              <a:gd name="connsiteX130" fmla="*/ 128338 w 1508539"/>
              <a:gd name="connsiteY130" fmla="*/ 598582 h 6858000"/>
              <a:gd name="connsiteX131" fmla="*/ 128019 w 1508539"/>
              <a:gd name="connsiteY131" fmla="*/ 576846 h 6858000"/>
              <a:gd name="connsiteX132" fmla="*/ 107645 w 1508539"/>
              <a:gd name="connsiteY132" fmla="*/ 530055 h 6858000"/>
              <a:gd name="connsiteX133" fmla="*/ 106893 w 1508539"/>
              <a:gd name="connsiteY133" fmla="*/ 465389 h 6858000"/>
              <a:gd name="connsiteX134" fmla="*/ 89816 w 1508539"/>
              <a:gd name="connsiteY134" fmla="*/ 424699 h 6858000"/>
              <a:gd name="connsiteX135" fmla="*/ 90191 w 1508539"/>
              <a:gd name="connsiteY135" fmla="*/ 404917 h 6858000"/>
              <a:gd name="connsiteX136" fmla="*/ 70148 w 1508539"/>
              <a:gd name="connsiteY136" fmla="*/ 367211 h 6858000"/>
              <a:gd name="connsiteX137" fmla="*/ 36452 w 1508539"/>
              <a:gd name="connsiteY137" fmla="*/ 268519 h 6858000"/>
              <a:gd name="connsiteX138" fmla="*/ 23935 w 1508539"/>
              <a:gd name="connsiteY138" fmla="*/ 160886 h 6858000"/>
              <a:gd name="connsiteX139" fmla="*/ 19312 w 1508539"/>
              <a:gd name="connsiteY139" fmla="*/ 47336 h 6858000"/>
              <a:gd name="connsiteX140" fmla="*/ 0 w 1508539"/>
              <a:gd name="connsiteY140"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4248 w 1508539"/>
              <a:gd name="connsiteY6" fmla="*/ 6574442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504057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318065 w 1508539"/>
              <a:gd name="connsiteY6" fmla="*/ 6691589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164830 w 1491612"/>
              <a:gd name="connsiteY0" fmla="*/ 0 h 6858000"/>
              <a:gd name="connsiteX1" fmla="*/ 1491612 w 1491612"/>
              <a:gd name="connsiteY1" fmla="*/ 0 h 6858000"/>
              <a:gd name="connsiteX2" fmla="*/ 1491612 w 1491612"/>
              <a:gd name="connsiteY2" fmla="*/ 6858000 h 6858000"/>
              <a:gd name="connsiteX3" fmla="*/ 228306 w 1491612"/>
              <a:gd name="connsiteY3" fmla="*/ 6857735 h 6858000"/>
              <a:gd name="connsiteX4" fmla="*/ 264899 w 1491612"/>
              <a:gd name="connsiteY4" fmla="*/ 6776847 h 6858000"/>
              <a:gd name="connsiteX5" fmla="*/ 276399 w 1491612"/>
              <a:gd name="connsiteY5" fmla="*/ 6737706 h 6858000"/>
              <a:gd name="connsiteX6" fmla="*/ 301138 w 1491612"/>
              <a:gd name="connsiteY6" fmla="*/ 6691589 h 6858000"/>
              <a:gd name="connsiteX7" fmla="*/ 278695 w 1491612"/>
              <a:gd name="connsiteY7" fmla="*/ 6659970 h 6858000"/>
              <a:gd name="connsiteX8" fmla="*/ 293786 w 1491612"/>
              <a:gd name="connsiteY8" fmla="*/ 6636211 h 6858000"/>
              <a:gd name="connsiteX9" fmla="*/ 311230 w 1491612"/>
              <a:gd name="connsiteY9" fmla="*/ 6594177 h 6858000"/>
              <a:gd name="connsiteX10" fmla="*/ 325270 w 1491612"/>
              <a:gd name="connsiteY10" fmla="*/ 6557575 h 6858000"/>
              <a:gd name="connsiteX11" fmla="*/ 378227 w 1491612"/>
              <a:gd name="connsiteY11" fmla="*/ 6492130 h 6858000"/>
              <a:gd name="connsiteX12" fmla="*/ 393914 w 1491612"/>
              <a:gd name="connsiteY12" fmla="*/ 6431610 h 6858000"/>
              <a:gd name="connsiteX13" fmla="*/ 437619 w 1491612"/>
              <a:gd name="connsiteY13" fmla="*/ 6379786 h 6858000"/>
              <a:gd name="connsiteX14" fmla="*/ 420842 w 1491612"/>
              <a:gd name="connsiteY14" fmla="*/ 6334727 h 6858000"/>
              <a:gd name="connsiteX15" fmla="*/ 398257 w 1491612"/>
              <a:gd name="connsiteY15" fmla="*/ 6313295 h 6858000"/>
              <a:gd name="connsiteX16" fmla="*/ 405421 w 1491612"/>
              <a:gd name="connsiteY16" fmla="*/ 6280046 h 6858000"/>
              <a:gd name="connsiteX17" fmla="*/ 388166 w 1491612"/>
              <a:gd name="connsiteY17" fmla="*/ 6270265 h 6858000"/>
              <a:gd name="connsiteX18" fmla="*/ 415194 w 1491612"/>
              <a:gd name="connsiteY18" fmla="*/ 6252834 h 6858000"/>
              <a:gd name="connsiteX19" fmla="*/ 393186 w 1491612"/>
              <a:gd name="connsiteY19" fmla="*/ 6202459 h 6858000"/>
              <a:gd name="connsiteX20" fmla="*/ 391984 w 1491612"/>
              <a:gd name="connsiteY20" fmla="*/ 6153037 h 6858000"/>
              <a:gd name="connsiteX21" fmla="*/ 407399 w 1491612"/>
              <a:gd name="connsiteY21" fmla="*/ 6078132 h 6858000"/>
              <a:gd name="connsiteX22" fmla="*/ 394786 w 1491612"/>
              <a:gd name="connsiteY22" fmla="*/ 6028119 h 6858000"/>
              <a:gd name="connsiteX23" fmla="*/ 380015 w 1491612"/>
              <a:gd name="connsiteY23" fmla="*/ 5926735 h 6858000"/>
              <a:gd name="connsiteX24" fmla="*/ 429527 w 1491612"/>
              <a:gd name="connsiteY24" fmla="*/ 5712857 h 6858000"/>
              <a:gd name="connsiteX25" fmla="*/ 408602 w 1491612"/>
              <a:gd name="connsiteY25" fmla="*/ 5676393 h 6858000"/>
              <a:gd name="connsiteX26" fmla="*/ 448194 w 1491612"/>
              <a:gd name="connsiteY26" fmla="*/ 5563435 h 6858000"/>
              <a:gd name="connsiteX27" fmla="*/ 495324 w 1491612"/>
              <a:gd name="connsiteY27" fmla="*/ 5437125 h 6858000"/>
              <a:gd name="connsiteX28" fmla="*/ 508892 w 1491612"/>
              <a:gd name="connsiteY28" fmla="*/ 5396260 h 6858000"/>
              <a:gd name="connsiteX29" fmla="*/ 524873 w 1491612"/>
              <a:gd name="connsiteY29" fmla="*/ 5330009 h 6858000"/>
              <a:gd name="connsiteX30" fmla="*/ 558366 w 1491612"/>
              <a:gd name="connsiteY30" fmla="*/ 5273739 h 6858000"/>
              <a:gd name="connsiteX31" fmla="*/ 567965 w 1491612"/>
              <a:gd name="connsiteY31" fmla="*/ 5241779 h 6858000"/>
              <a:gd name="connsiteX32" fmla="*/ 579191 w 1491612"/>
              <a:gd name="connsiteY32" fmla="*/ 5225268 h 6858000"/>
              <a:gd name="connsiteX33" fmla="*/ 580211 w 1491612"/>
              <a:gd name="connsiteY33" fmla="*/ 5217684 h 6858000"/>
              <a:gd name="connsiteX34" fmla="*/ 587552 w 1491612"/>
              <a:gd name="connsiteY34" fmla="*/ 5193377 h 6858000"/>
              <a:gd name="connsiteX35" fmla="*/ 590855 w 1491612"/>
              <a:gd name="connsiteY35" fmla="*/ 5179288 h 6858000"/>
              <a:gd name="connsiteX36" fmla="*/ 591839 w 1491612"/>
              <a:gd name="connsiteY36" fmla="*/ 5173621 h 6858000"/>
              <a:gd name="connsiteX37" fmla="*/ 587473 w 1491612"/>
              <a:gd name="connsiteY37" fmla="*/ 5159961 h 6858000"/>
              <a:gd name="connsiteX38" fmla="*/ 594150 w 1491612"/>
              <a:gd name="connsiteY38" fmla="*/ 5144295 h 6858000"/>
              <a:gd name="connsiteX39" fmla="*/ 591083 w 1491612"/>
              <a:gd name="connsiteY39" fmla="*/ 5125185 h 6858000"/>
              <a:gd name="connsiteX40" fmla="*/ 597913 w 1491612"/>
              <a:gd name="connsiteY40" fmla="*/ 5121884 h 6858000"/>
              <a:gd name="connsiteX41" fmla="*/ 604949 w 1491612"/>
              <a:gd name="connsiteY41" fmla="*/ 5067850 h 6858000"/>
              <a:gd name="connsiteX42" fmla="*/ 607680 w 1491612"/>
              <a:gd name="connsiteY42" fmla="*/ 5060861 h 6858000"/>
              <a:gd name="connsiteX43" fmla="*/ 604384 w 1491612"/>
              <a:gd name="connsiteY43" fmla="*/ 5034192 h 6858000"/>
              <a:gd name="connsiteX44" fmla="*/ 605938 w 1491612"/>
              <a:gd name="connsiteY44" fmla="*/ 4993030 h 6858000"/>
              <a:gd name="connsiteX45" fmla="*/ 612847 w 1491612"/>
              <a:gd name="connsiteY45" fmla="*/ 4946844 h 6858000"/>
              <a:gd name="connsiteX46" fmla="*/ 608703 w 1491612"/>
              <a:gd name="connsiteY46" fmla="*/ 4932692 h 6858000"/>
              <a:gd name="connsiteX47" fmla="*/ 624106 w 1491612"/>
              <a:gd name="connsiteY47" fmla="*/ 4858827 h 6858000"/>
              <a:gd name="connsiteX48" fmla="*/ 630009 w 1491612"/>
              <a:gd name="connsiteY48" fmla="*/ 4821170 h 6858000"/>
              <a:gd name="connsiteX49" fmla="*/ 634742 w 1491612"/>
              <a:gd name="connsiteY49" fmla="*/ 4780965 h 6858000"/>
              <a:gd name="connsiteX50" fmla="*/ 636035 w 1491612"/>
              <a:gd name="connsiteY50" fmla="*/ 4750867 h 6858000"/>
              <a:gd name="connsiteX51" fmla="*/ 633842 w 1491612"/>
              <a:gd name="connsiteY51" fmla="*/ 4690749 h 6858000"/>
              <a:gd name="connsiteX52" fmla="*/ 629322 w 1491612"/>
              <a:gd name="connsiteY52" fmla="*/ 4584173 h 6858000"/>
              <a:gd name="connsiteX53" fmla="*/ 624405 w 1491612"/>
              <a:gd name="connsiteY53" fmla="*/ 4444346 h 6858000"/>
              <a:gd name="connsiteX54" fmla="*/ 620970 w 1491612"/>
              <a:gd name="connsiteY54" fmla="*/ 4375228 h 6858000"/>
              <a:gd name="connsiteX55" fmla="*/ 601623 w 1491612"/>
              <a:gd name="connsiteY55" fmla="*/ 4214165 h 6858000"/>
              <a:gd name="connsiteX56" fmla="*/ 605696 w 1491612"/>
              <a:gd name="connsiteY56" fmla="*/ 4090296 h 6858000"/>
              <a:gd name="connsiteX57" fmla="*/ 590952 w 1491612"/>
              <a:gd name="connsiteY57" fmla="*/ 4033999 h 6858000"/>
              <a:gd name="connsiteX58" fmla="*/ 592101 w 1491612"/>
              <a:gd name="connsiteY58" fmla="*/ 4031933 h 6858000"/>
              <a:gd name="connsiteX59" fmla="*/ 590677 w 1491612"/>
              <a:gd name="connsiteY59" fmla="*/ 4013953 h 6858000"/>
              <a:gd name="connsiteX60" fmla="*/ 576972 w 1491612"/>
              <a:gd name="connsiteY60" fmla="*/ 3974753 h 6858000"/>
              <a:gd name="connsiteX61" fmla="*/ 578570 w 1491612"/>
              <a:gd name="connsiteY61" fmla="*/ 3969950 h 6858000"/>
              <a:gd name="connsiteX62" fmla="*/ 571992 w 1491612"/>
              <a:gd name="connsiteY62" fmla="*/ 3933779 h 6858000"/>
              <a:gd name="connsiteX63" fmla="*/ 573323 w 1491612"/>
              <a:gd name="connsiteY63" fmla="*/ 3933093 h 6858000"/>
              <a:gd name="connsiteX64" fmla="*/ 577677 w 1491612"/>
              <a:gd name="connsiteY64" fmla="*/ 3922082 h 6858000"/>
              <a:gd name="connsiteX65" fmla="*/ 582755 w 1491612"/>
              <a:gd name="connsiteY65" fmla="*/ 3901461 h 6858000"/>
              <a:gd name="connsiteX66" fmla="*/ 605349 w 1491612"/>
              <a:gd name="connsiteY66" fmla="*/ 3813873 h 6858000"/>
              <a:gd name="connsiteX67" fmla="*/ 604774 w 1491612"/>
              <a:gd name="connsiteY67" fmla="*/ 3806161 h 6858000"/>
              <a:gd name="connsiteX68" fmla="*/ 605081 w 1491612"/>
              <a:gd name="connsiteY68" fmla="*/ 3805957 h 6858000"/>
              <a:gd name="connsiteX69" fmla="*/ 605108 w 1491612"/>
              <a:gd name="connsiteY69" fmla="*/ 3797724 h 6858000"/>
              <a:gd name="connsiteX70" fmla="*/ 603723 w 1491612"/>
              <a:gd name="connsiteY70" fmla="*/ 3792098 h 6858000"/>
              <a:gd name="connsiteX71" fmla="*/ 602607 w 1491612"/>
              <a:gd name="connsiteY71" fmla="*/ 3777135 h 6858000"/>
              <a:gd name="connsiteX72" fmla="*/ 604340 w 1491612"/>
              <a:gd name="connsiteY72" fmla="*/ 3771656 h 6858000"/>
              <a:gd name="connsiteX73" fmla="*/ 608083 w 1491612"/>
              <a:gd name="connsiteY73" fmla="*/ 3769007 h 6858000"/>
              <a:gd name="connsiteX74" fmla="*/ 607549 w 1491612"/>
              <a:gd name="connsiteY74" fmla="*/ 3767709 h 6858000"/>
              <a:gd name="connsiteX75" fmla="*/ 616245 w 1491612"/>
              <a:gd name="connsiteY75" fmla="*/ 3738082 h 6858000"/>
              <a:gd name="connsiteX76" fmla="*/ 623591 w 1491612"/>
              <a:gd name="connsiteY76" fmla="*/ 3673397 h 6858000"/>
              <a:gd name="connsiteX77" fmla="*/ 622887 w 1491612"/>
              <a:gd name="connsiteY77" fmla="*/ 3637109 h 6858000"/>
              <a:gd name="connsiteX78" fmla="*/ 626330 w 1491612"/>
              <a:gd name="connsiteY78" fmla="*/ 3536883 h 6858000"/>
              <a:gd name="connsiteX79" fmla="*/ 633868 w 1491612"/>
              <a:gd name="connsiteY79" fmla="*/ 3435652 h 6858000"/>
              <a:gd name="connsiteX80" fmla="*/ 635539 w 1491612"/>
              <a:gd name="connsiteY80" fmla="*/ 3307769 h 6858000"/>
              <a:gd name="connsiteX81" fmla="*/ 653102 w 1491612"/>
              <a:gd name="connsiteY81" fmla="*/ 3250522 h 6858000"/>
              <a:gd name="connsiteX82" fmla="*/ 653527 w 1491612"/>
              <a:gd name="connsiteY82" fmla="*/ 3229163 h 6858000"/>
              <a:gd name="connsiteX83" fmla="*/ 655350 w 1491612"/>
              <a:gd name="connsiteY83" fmla="*/ 3217217 h 6858000"/>
              <a:gd name="connsiteX84" fmla="*/ 642185 w 1491612"/>
              <a:gd name="connsiteY84" fmla="*/ 3183755 h 6858000"/>
              <a:gd name="connsiteX85" fmla="*/ 642686 w 1491612"/>
              <a:gd name="connsiteY85" fmla="*/ 3178642 h 6858000"/>
              <a:gd name="connsiteX86" fmla="*/ 630286 w 1491612"/>
              <a:gd name="connsiteY86" fmla="*/ 3158586 h 6858000"/>
              <a:gd name="connsiteX87" fmla="*/ 615471 w 1491612"/>
              <a:gd name="connsiteY87" fmla="*/ 3129034 h 6858000"/>
              <a:gd name="connsiteX88" fmla="*/ 616136 w 1491612"/>
              <a:gd name="connsiteY88" fmla="*/ 3126682 h 6858000"/>
              <a:gd name="connsiteX89" fmla="*/ 607004 w 1491612"/>
              <a:gd name="connsiteY89" fmla="*/ 3114519 h 6858000"/>
              <a:gd name="connsiteX90" fmla="*/ 593613 w 1491612"/>
              <a:gd name="connsiteY90" fmla="*/ 3106272 h 6858000"/>
              <a:gd name="connsiteX91" fmla="*/ 566343 w 1491612"/>
              <a:gd name="connsiteY91" fmla="*/ 2958185 h 6858000"/>
              <a:gd name="connsiteX92" fmla="*/ 508957 w 1491612"/>
              <a:gd name="connsiteY92" fmla="*/ 2762989 h 6858000"/>
              <a:gd name="connsiteX93" fmla="*/ 457875 w 1491612"/>
              <a:gd name="connsiteY93" fmla="*/ 2554718 h 6858000"/>
              <a:gd name="connsiteX94" fmla="*/ 437969 w 1491612"/>
              <a:gd name="connsiteY94" fmla="*/ 2485734 h 6858000"/>
              <a:gd name="connsiteX95" fmla="*/ 428692 w 1491612"/>
              <a:gd name="connsiteY95" fmla="*/ 2447068 h 6858000"/>
              <a:gd name="connsiteX96" fmla="*/ 415653 w 1491612"/>
              <a:gd name="connsiteY96" fmla="*/ 2425819 h 6858000"/>
              <a:gd name="connsiteX97" fmla="*/ 421652 w 1491612"/>
              <a:gd name="connsiteY97" fmla="*/ 2402874 h 6858000"/>
              <a:gd name="connsiteX98" fmla="*/ 424264 w 1491612"/>
              <a:gd name="connsiteY98" fmla="*/ 2381443 h 6858000"/>
              <a:gd name="connsiteX99" fmla="*/ 400593 w 1491612"/>
              <a:gd name="connsiteY99" fmla="*/ 2261920 h 6858000"/>
              <a:gd name="connsiteX100" fmla="*/ 390480 w 1491612"/>
              <a:gd name="connsiteY100" fmla="*/ 2195378 h 6858000"/>
              <a:gd name="connsiteX101" fmla="*/ 374697 w 1491612"/>
              <a:gd name="connsiteY101" fmla="*/ 2155135 h 6858000"/>
              <a:gd name="connsiteX102" fmla="*/ 372155 w 1491612"/>
              <a:gd name="connsiteY102" fmla="*/ 2118008 h 6858000"/>
              <a:gd name="connsiteX103" fmla="*/ 373148 w 1491612"/>
              <a:gd name="connsiteY103" fmla="*/ 2050531 h 6858000"/>
              <a:gd name="connsiteX104" fmla="*/ 364954 w 1491612"/>
              <a:gd name="connsiteY104" fmla="*/ 1963269 h 6858000"/>
              <a:gd name="connsiteX105" fmla="*/ 346132 w 1491612"/>
              <a:gd name="connsiteY105" fmla="*/ 1906352 h 6858000"/>
              <a:gd name="connsiteX106" fmla="*/ 322689 w 1491612"/>
              <a:gd name="connsiteY106" fmla="*/ 1861531 h 6858000"/>
              <a:gd name="connsiteX107" fmla="*/ 276488 w 1491612"/>
              <a:gd name="connsiteY107" fmla="*/ 1732919 h 6858000"/>
              <a:gd name="connsiteX108" fmla="*/ 248799 w 1491612"/>
              <a:gd name="connsiteY108" fmla="*/ 1663540 h 6858000"/>
              <a:gd name="connsiteX109" fmla="*/ 247925 w 1491612"/>
              <a:gd name="connsiteY109" fmla="*/ 1615777 h 6858000"/>
              <a:gd name="connsiteX110" fmla="*/ 228720 w 1491612"/>
              <a:gd name="connsiteY110" fmla="*/ 1563678 h 6858000"/>
              <a:gd name="connsiteX111" fmla="*/ 241800 w 1491612"/>
              <a:gd name="connsiteY111" fmla="*/ 1519474 h 6858000"/>
              <a:gd name="connsiteX112" fmla="*/ 234542 w 1491612"/>
              <a:gd name="connsiteY112" fmla="*/ 1477995 h 6858000"/>
              <a:gd name="connsiteX113" fmla="*/ 220627 w 1491612"/>
              <a:gd name="connsiteY113" fmla="*/ 1373769 h 6858000"/>
              <a:gd name="connsiteX114" fmla="*/ 228934 w 1491612"/>
              <a:gd name="connsiteY114" fmla="*/ 1307086 h 6858000"/>
              <a:gd name="connsiteX115" fmla="*/ 230122 w 1491612"/>
              <a:gd name="connsiteY115" fmla="*/ 1189033 h 6858000"/>
              <a:gd name="connsiteX116" fmla="*/ 234807 w 1491612"/>
              <a:gd name="connsiteY116" fmla="*/ 1168288 h 6858000"/>
              <a:gd name="connsiteX117" fmla="*/ 227089 w 1491612"/>
              <a:gd name="connsiteY117" fmla="*/ 1142577 h 6858000"/>
              <a:gd name="connsiteX118" fmla="*/ 216395 w 1491612"/>
              <a:gd name="connsiteY118" fmla="*/ 1088484 h 6858000"/>
              <a:gd name="connsiteX119" fmla="*/ 205131 w 1491612"/>
              <a:gd name="connsiteY119" fmla="*/ 1016103 h 6858000"/>
              <a:gd name="connsiteX120" fmla="*/ 206587 w 1491612"/>
              <a:gd name="connsiteY120" fmla="*/ 932283 h 6858000"/>
              <a:gd name="connsiteX121" fmla="*/ 208823 w 1491612"/>
              <a:gd name="connsiteY121" fmla="*/ 915925 h 6858000"/>
              <a:gd name="connsiteX122" fmla="*/ 201452 w 1491612"/>
              <a:gd name="connsiteY122" fmla="*/ 896999 h 6858000"/>
              <a:gd name="connsiteX123" fmla="*/ 170860 w 1491612"/>
              <a:gd name="connsiteY123" fmla="*/ 821517 h 6858000"/>
              <a:gd name="connsiteX124" fmla="*/ 149810 w 1491612"/>
              <a:gd name="connsiteY124" fmla="*/ 751353 h 6858000"/>
              <a:gd name="connsiteX125" fmla="*/ 149368 w 1491612"/>
              <a:gd name="connsiteY125" fmla="*/ 721230 h 6858000"/>
              <a:gd name="connsiteX126" fmla="*/ 135039 w 1491612"/>
              <a:gd name="connsiteY126" fmla="*/ 681659 h 6858000"/>
              <a:gd name="connsiteX127" fmla="*/ 120458 w 1491612"/>
              <a:gd name="connsiteY127" fmla="*/ 635218 h 6858000"/>
              <a:gd name="connsiteX128" fmla="*/ 125469 w 1491612"/>
              <a:gd name="connsiteY128" fmla="*/ 613763 h 6858000"/>
              <a:gd name="connsiteX129" fmla="*/ 111411 w 1491612"/>
              <a:gd name="connsiteY129" fmla="*/ 598582 h 6858000"/>
              <a:gd name="connsiteX130" fmla="*/ 111092 w 1491612"/>
              <a:gd name="connsiteY130" fmla="*/ 576846 h 6858000"/>
              <a:gd name="connsiteX131" fmla="*/ 90718 w 1491612"/>
              <a:gd name="connsiteY131" fmla="*/ 530055 h 6858000"/>
              <a:gd name="connsiteX132" fmla="*/ 89966 w 1491612"/>
              <a:gd name="connsiteY132" fmla="*/ 465389 h 6858000"/>
              <a:gd name="connsiteX133" fmla="*/ 72889 w 1491612"/>
              <a:gd name="connsiteY133" fmla="*/ 424699 h 6858000"/>
              <a:gd name="connsiteX134" fmla="*/ 73264 w 1491612"/>
              <a:gd name="connsiteY134" fmla="*/ 404917 h 6858000"/>
              <a:gd name="connsiteX135" fmla="*/ 53221 w 1491612"/>
              <a:gd name="connsiteY135" fmla="*/ 367211 h 6858000"/>
              <a:gd name="connsiteX136" fmla="*/ 19525 w 1491612"/>
              <a:gd name="connsiteY136" fmla="*/ 268519 h 6858000"/>
              <a:gd name="connsiteX137" fmla="*/ 7008 w 1491612"/>
              <a:gd name="connsiteY137" fmla="*/ 160886 h 6858000"/>
              <a:gd name="connsiteX138" fmla="*/ 2385 w 1491612"/>
              <a:gd name="connsiteY138" fmla="*/ 47336 h 6858000"/>
              <a:gd name="connsiteX139" fmla="*/ 164830 w 1491612"/>
              <a:gd name="connsiteY139" fmla="*/ 0 h 6858000"/>
              <a:gd name="connsiteX0" fmla="*/ 158408 w 1485190"/>
              <a:gd name="connsiteY0" fmla="*/ 0 h 6858000"/>
              <a:gd name="connsiteX1" fmla="*/ 1485190 w 1485190"/>
              <a:gd name="connsiteY1" fmla="*/ 0 h 6858000"/>
              <a:gd name="connsiteX2" fmla="*/ 1485190 w 1485190"/>
              <a:gd name="connsiteY2" fmla="*/ 6858000 h 6858000"/>
              <a:gd name="connsiteX3" fmla="*/ 221884 w 1485190"/>
              <a:gd name="connsiteY3" fmla="*/ 6857735 h 6858000"/>
              <a:gd name="connsiteX4" fmla="*/ 258477 w 1485190"/>
              <a:gd name="connsiteY4" fmla="*/ 6776847 h 6858000"/>
              <a:gd name="connsiteX5" fmla="*/ 269977 w 1485190"/>
              <a:gd name="connsiteY5" fmla="*/ 6737706 h 6858000"/>
              <a:gd name="connsiteX6" fmla="*/ 294716 w 1485190"/>
              <a:gd name="connsiteY6" fmla="*/ 6691589 h 6858000"/>
              <a:gd name="connsiteX7" fmla="*/ 272273 w 1485190"/>
              <a:gd name="connsiteY7" fmla="*/ 6659970 h 6858000"/>
              <a:gd name="connsiteX8" fmla="*/ 287364 w 1485190"/>
              <a:gd name="connsiteY8" fmla="*/ 6636211 h 6858000"/>
              <a:gd name="connsiteX9" fmla="*/ 304808 w 1485190"/>
              <a:gd name="connsiteY9" fmla="*/ 6594177 h 6858000"/>
              <a:gd name="connsiteX10" fmla="*/ 318848 w 1485190"/>
              <a:gd name="connsiteY10" fmla="*/ 6557575 h 6858000"/>
              <a:gd name="connsiteX11" fmla="*/ 371805 w 1485190"/>
              <a:gd name="connsiteY11" fmla="*/ 6492130 h 6858000"/>
              <a:gd name="connsiteX12" fmla="*/ 387492 w 1485190"/>
              <a:gd name="connsiteY12" fmla="*/ 6431610 h 6858000"/>
              <a:gd name="connsiteX13" fmla="*/ 431197 w 1485190"/>
              <a:gd name="connsiteY13" fmla="*/ 6379786 h 6858000"/>
              <a:gd name="connsiteX14" fmla="*/ 414420 w 1485190"/>
              <a:gd name="connsiteY14" fmla="*/ 6334727 h 6858000"/>
              <a:gd name="connsiteX15" fmla="*/ 391835 w 1485190"/>
              <a:gd name="connsiteY15" fmla="*/ 6313295 h 6858000"/>
              <a:gd name="connsiteX16" fmla="*/ 398999 w 1485190"/>
              <a:gd name="connsiteY16" fmla="*/ 6280046 h 6858000"/>
              <a:gd name="connsiteX17" fmla="*/ 381744 w 1485190"/>
              <a:gd name="connsiteY17" fmla="*/ 6270265 h 6858000"/>
              <a:gd name="connsiteX18" fmla="*/ 408772 w 1485190"/>
              <a:gd name="connsiteY18" fmla="*/ 6252834 h 6858000"/>
              <a:gd name="connsiteX19" fmla="*/ 386764 w 1485190"/>
              <a:gd name="connsiteY19" fmla="*/ 6202459 h 6858000"/>
              <a:gd name="connsiteX20" fmla="*/ 385562 w 1485190"/>
              <a:gd name="connsiteY20" fmla="*/ 6153037 h 6858000"/>
              <a:gd name="connsiteX21" fmla="*/ 400977 w 1485190"/>
              <a:gd name="connsiteY21" fmla="*/ 6078132 h 6858000"/>
              <a:gd name="connsiteX22" fmla="*/ 388364 w 1485190"/>
              <a:gd name="connsiteY22" fmla="*/ 6028119 h 6858000"/>
              <a:gd name="connsiteX23" fmla="*/ 373593 w 1485190"/>
              <a:gd name="connsiteY23" fmla="*/ 5926735 h 6858000"/>
              <a:gd name="connsiteX24" fmla="*/ 423105 w 1485190"/>
              <a:gd name="connsiteY24" fmla="*/ 5712857 h 6858000"/>
              <a:gd name="connsiteX25" fmla="*/ 402180 w 1485190"/>
              <a:gd name="connsiteY25" fmla="*/ 5676393 h 6858000"/>
              <a:gd name="connsiteX26" fmla="*/ 441772 w 1485190"/>
              <a:gd name="connsiteY26" fmla="*/ 5563435 h 6858000"/>
              <a:gd name="connsiteX27" fmla="*/ 488902 w 1485190"/>
              <a:gd name="connsiteY27" fmla="*/ 5437125 h 6858000"/>
              <a:gd name="connsiteX28" fmla="*/ 502470 w 1485190"/>
              <a:gd name="connsiteY28" fmla="*/ 5396260 h 6858000"/>
              <a:gd name="connsiteX29" fmla="*/ 518451 w 1485190"/>
              <a:gd name="connsiteY29" fmla="*/ 5330009 h 6858000"/>
              <a:gd name="connsiteX30" fmla="*/ 551944 w 1485190"/>
              <a:gd name="connsiteY30" fmla="*/ 5273739 h 6858000"/>
              <a:gd name="connsiteX31" fmla="*/ 561543 w 1485190"/>
              <a:gd name="connsiteY31" fmla="*/ 5241779 h 6858000"/>
              <a:gd name="connsiteX32" fmla="*/ 572769 w 1485190"/>
              <a:gd name="connsiteY32" fmla="*/ 5225268 h 6858000"/>
              <a:gd name="connsiteX33" fmla="*/ 573789 w 1485190"/>
              <a:gd name="connsiteY33" fmla="*/ 5217684 h 6858000"/>
              <a:gd name="connsiteX34" fmla="*/ 581130 w 1485190"/>
              <a:gd name="connsiteY34" fmla="*/ 5193377 h 6858000"/>
              <a:gd name="connsiteX35" fmla="*/ 584433 w 1485190"/>
              <a:gd name="connsiteY35" fmla="*/ 5179288 h 6858000"/>
              <a:gd name="connsiteX36" fmla="*/ 585417 w 1485190"/>
              <a:gd name="connsiteY36" fmla="*/ 5173621 h 6858000"/>
              <a:gd name="connsiteX37" fmla="*/ 581051 w 1485190"/>
              <a:gd name="connsiteY37" fmla="*/ 5159961 h 6858000"/>
              <a:gd name="connsiteX38" fmla="*/ 587728 w 1485190"/>
              <a:gd name="connsiteY38" fmla="*/ 5144295 h 6858000"/>
              <a:gd name="connsiteX39" fmla="*/ 584661 w 1485190"/>
              <a:gd name="connsiteY39" fmla="*/ 5125185 h 6858000"/>
              <a:gd name="connsiteX40" fmla="*/ 591491 w 1485190"/>
              <a:gd name="connsiteY40" fmla="*/ 5121884 h 6858000"/>
              <a:gd name="connsiteX41" fmla="*/ 598527 w 1485190"/>
              <a:gd name="connsiteY41" fmla="*/ 5067850 h 6858000"/>
              <a:gd name="connsiteX42" fmla="*/ 601258 w 1485190"/>
              <a:gd name="connsiteY42" fmla="*/ 5060861 h 6858000"/>
              <a:gd name="connsiteX43" fmla="*/ 597962 w 1485190"/>
              <a:gd name="connsiteY43" fmla="*/ 5034192 h 6858000"/>
              <a:gd name="connsiteX44" fmla="*/ 599516 w 1485190"/>
              <a:gd name="connsiteY44" fmla="*/ 4993030 h 6858000"/>
              <a:gd name="connsiteX45" fmla="*/ 606425 w 1485190"/>
              <a:gd name="connsiteY45" fmla="*/ 4946844 h 6858000"/>
              <a:gd name="connsiteX46" fmla="*/ 602281 w 1485190"/>
              <a:gd name="connsiteY46" fmla="*/ 4932692 h 6858000"/>
              <a:gd name="connsiteX47" fmla="*/ 617684 w 1485190"/>
              <a:gd name="connsiteY47" fmla="*/ 4858827 h 6858000"/>
              <a:gd name="connsiteX48" fmla="*/ 623587 w 1485190"/>
              <a:gd name="connsiteY48" fmla="*/ 4821170 h 6858000"/>
              <a:gd name="connsiteX49" fmla="*/ 628320 w 1485190"/>
              <a:gd name="connsiteY49" fmla="*/ 4780965 h 6858000"/>
              <a:gd name="connsiteX50" fmla="*/ 629613 w 1485190"/>
              <a:gd name="connsiteY50" fmla="*/ 4750867 h 6858000"/>
              <a:gd name="connsiteX51" fmla="*/ 627420 w 1485190"/>
              <a:gd name="connsiteY51" fmla="*/ 4690749 h 6858000"/>
              <a:gd name="connsiteX52" fmla="*/ 622900 w 1485190"/>
              <a:gd name="connsiteY52" fmla="*/ 4584173 h 6858000"/>
              <a:gd name="connsiteX53" fmla="*/ 617983 w 1485190"/>
              <a:gd name="connsiteY53" fmla="*/ 4444346 h 6858000"/>
              <a:gd name="connsiteX54" fmla="*/ 614548 w 1485190"/>
              <a:gd name="connsiteY54" fmla="*/ 4375228 h 6858000"/>
              <a:gd name="connsiteX55" fmla="*/ 595201 w 1485190"/>
              <a:gd name="connsiteY55" fmla="*/ 4214165 h 6858000"/>
              <a:gd name="connsiteX56" fmla="*/ 599274 w 1485190"/>
              <a:gd name="connsiteY56" fmla="*/ 4090296 h 6858000"/>
              <a:gd name="connsiteX57" fmla="*/ 584530 w 1485190"/>
              <a:gd name="connsiteY57" fmla="*/ 4033999 h 6858000"/>
              <a:gd name="connsiteX58" fmla="*/ 585679 w 1485190"/>
              <a:gd name="connsiteY58" fmla="*/ 4031933 h 6858000"/>
              <a:gd name="connsiteX59" fmla="*/ 584255 w 1485190"/>
              <a:gd name="connsiteY59" fmla="*/ 4013953 h 6858000"/>
              <a:gd name="connsiteX60" fmla="*/ 570550 w 1485190"/>
              <a:gd name="connsiteY60" fmla="*/ 3974753 h 6858000"/>
              <a:gd name="connsiteX61" fmla="*/ 572148 w 1485190"/>
              <a:gd name="connsiteY61" fmla="*/ 3969950 h 6858000"/>
              <a:gd name="connsiteX62" fmla="*/ 565570 w 1485190"/>
              <a:gd name="connsiteY62" fmla="*/ 3933779 h 6858000"/>
              <a:gd name="connsiteX63" fmla="*/ 566901 w 1485190"/>
              <a:gd name="connsiteY63" fmla="*/ 3933093 h 6858000"/>
              <a:gd name="connsiteX64" fmla="*/ 571255 w 1485190"/>
              <a:gd name="connsiteY64" fmla="*/ 3922082 h 6858000"/>
              <a:gd name="connsiteX65" fmla="*/ 576333 w 1485190"/>
              <a:gd name="connsiteY65" fmla="*/ 3901461 h 6858000"/>
              <a:gd name="connsiteX66" fmla="*/ 598927 w 1485190"/>
              <a:gd name="connsiteY66" fmla="*/ 3813873 h 6858000"/>
              <a:gd name="connsiteX67" fmla="*/ 598352 w 1485190"/>
              <a:gd name="connsiteY67" fmla="*/ 3806161 h 6858000"/>
              <a:gd name="connsiteX68" fmla="*/ 598659 w 1485190"/>
              <a:gd name="connsiteY68" fmla="*/ 3805957 h 6858000"/>
              <a:gd name="connsiteX69" fmla="*/ 598686 w 1485190"/>
              <a:gd name="connsiteY69" fmla="*/ 3797724 h 6858000"/>
              <a:gd name="connsiteX70" fmla="*/ 597301 w 1485190"/>
              <a:gd name="connsiteY70" fmla="*/ 3792098 h 6858000"/>
              <a:gd name="connsiteX71" fmla="*/ 596185 w 1485190"/>
              <a:gd name="connsiteY71" fmla="*/ 3777135 h 6858000"/>
              <a:gd name="connsiteX72" fmla="*/ 597918 w 1485190"/>
              <a:gd name="connsiteY72" fmla="*/ 3771656 h 6858000"/>
              <a:gd name="connsiteX73" fmla="*/ 601661 w 1485190"/>
              <a:gd name="connsiteY73" fmla="*/ 3769007 h 6858000"/>
              <a:gd name="connsiteX74" fmla="*/ 601127 w 1485190"/>
              <a:gd name="connsiteY74" fmla="*/ 3767709 h 6858000"/>
              <a:gd name="connsiteX75" fmla="*/ 609823 w 1485190"/>
              <a:gd name="connsiteY75" fmla="*/ 3738082 h 6858000"/>
              <a:gd name="connsiteX76" fmla="*/ 617169 w 1485190"/>
              <a:gd name="connsiteY76" fmla="*/ 3673397 h 6858000"/>
              <a:gd name="connsiteX77" fmla="*/ 616465 w 1485190"/>
              <a:gd name="connsiteY77" fmla="*/ 3637109 h 6858000"/>
              <a:gd name="connsiteX78" fmla="*/ 619908 w 1485190"/>
              <a:gd name="connsiteY78" fmla="*/ 3536883 h 6858000"/>
              <a:gd name="connsiteX79" fmla="*/ 627446 w 1485190"/>
              <a:gd name="connsiteY79" fmla="*/ 3435652 h 6858000"/>
              <a:gd name="connsiteX80" fmla="*/ 629117 w 1485190"/>
              <a:gd name="connsiteY80" fmla="*/ 3307769 h 6858000"/>
              <a:gd name="connsiteX81" fmla="*/ 646680 w 1485190"/>
              <a:gd name="connsiteY81" fmla="*/ 3250522 h 6858000"/>
              <a:gd name="connsiteX82" fmla="*/ 647105 w 1485190"/>
              <a:gd name="connsiteY82" fmla="*/ 3229163 h 6858000"/>
              <a:gd name="connsiteX83" fmla="*/ 648928 w 1485190"/>
              <a:gd name="connsiteY83" fmla="*/ 3217217 h 6858000"/>
              <a:gd name="connsiteX84" fmla="*/ 635763 w 1485190"/>
              <a:gd name="connsiteY84" fmla="*/ 3183755 h 6858000"/>
              <a:gd name="connsiteX85" fmla="*/ 636264 w 1485190"/>
              <a:gd name="connsiteY85" fmla="*/ 3178642 h 6858000"/>
              <a:gd name="connsiteX86" fmla="*/ 623864 w 1485190"/>
              <a:gd name="connsiteY86" fmla="*/ 3158586 h 6858000"/>
              <a:gd name="connsiteX87" fmla="*/ 609049 w 1485190"/>
              <a:gd name="connsiteY87" fmla="*/ 3129034 h 6858000"/>
              <a:gd name="connsiteX88" fmla="*/ 609714 w 1485190"/>
              <a:gd name="connsiteY88" fmla="*/ 3126682 h 6858000"/>
              <a:gd name="connsiteX89" fmla="*/ 600582 w 1485190"/>
              <a:gd name="connsiteY89" fmla="*/ 3114519 h 6858000"/>
              <a:gd name="connsiteX90" fmla="*/ 587191 w 1485190"/>
              <a:gd name="connsiteY90" fmla="*/ 3106272 h 6858000"/>
              <a:gd name="connsiteX91" fmla="*/ 559921 w 1485190"/>
              <a:gd name="connsiteY91" fmla="*/ 2958185 h 6858000"/>
              <a:gd name="connsiteX92" fmla="*/ 502535 w 1485190"/>
              <a:gd name="connsiteY92" fmla="*/ 2762989 h 6858000"/>
              <a:gd name="connsiteX93" fmla="*/ 451453 w 1485190"/>
              <a:gd name="connsiteY93" fmla="*/ 2554718 h 6858000"/>
              <a:gd name="connsiteX94" fmla="*/ 431547 w 1485190"/>
              <a:gd name="connsiteY94" fmla="*/ 2485734 h 6858000"/>
              <a:gd name="connsiteX95" fmla="*/ 422270 w 1485190"/>
              <a:gd name="connsiteY95" fmla="*/ 2447068 h 6858000"/>
              <a:gd name="connsiteX96" fmla="*/ 409231 w 1485190"/>
              <a:gd name="connsiteY96" fmla="*/ 2425819 h 6858000"/>
              <a:gd name="connsiteX97" fmla="*/ 415230 w 1485190"/>
              <a:gd name="connsiteY97" fmla="*/ 2402874 h 6858000"/>
              <a:gd name="connsiteX98" fmla="*/ 417842 w 1485190"/>
              <a:gd name="connsiteY98" fmla="*/ 2381443 h 6858000"/>
              <a:gd name="connsiteX99" fmla="*/ 394171 w 1485190"/>
              <a:gd name="connsiteY99" fmla="*/ 2261920 h 6858000"/>
              <a:gd name="connsiteX100" fmla="*/ 384058 w 1485190"/>
              <a:gd name="connsiteY100" fmla="*/ 2195378 h 6858000"/>
              <a:gd name="connsiteX101" fmla="*/ 368275 w 1485190"/>
              <a:gd name="connsiteY101" fmla="*/ 2155135 h 6858000"/>
              <a:gd name="connsiteX102" fmla="*/ 365733 w 1485190"/>
              <a:gd name="connsiteY102" fmla="*/ 2118008 h 6858000"/>
              <a:gd name="connsiteX103" fmla="*/ 366726 w 1485190"/>
              <a:gd name="connsiteY103" fmla="*/ 2050531 h 6858000"/>
              <a:gd name="connsiteX104" fmla="*/ 358532 w 1485190"/>
              <a:gd name="connsiteY104" fmla="*/ 1963269 h 6858000"/>
              <a:gd name="connsiteX105" fmla="*/ 339710 w 1485190"/>
              <a:gd name="connsiteY105" fmla="*/ 1906352 h 6858000"/>
              <a:gd name="connsiteX106" fmla="*/ 316267 w 1485190"/>
              <a:gd name="connsiteY106" fmla="*/ 1861531 h 6858000"/>
              <a:gd name="connsiteX107" fmla="*/ 270066 w 1485190"/>
              <a:gd name="connsiteY107" fmla="*/ 1732919 h 6858000"/>
              <a:gd name="connsiteX108" fmla="*/ 242377 w 1485190"/>
              <a:gd name="connsiteY108" fmla="*/ 1663540 h 6858000"/>
              <a:gd name="connsiteX109" fmla="*/ 241503 w 1485190"/>
              <a:gd name="connsiteY109" fmla="*/ 1615777 h 6858000"/>
              <a:gd name="connsiteX110" fmla="*/ 222298 w 1485190"/>
              <a:gd name="connsiteY110" fmla="*/ 1563678 h 6858000"/>
              <a:gd name="connsiteX111" fmla="*/ 235378 w 1485190"/>
              <a:gd name="connsiteY111" fmla="*/ 1519474 h 6858000"/>
              <a:gd name="connsiteX112" fmla="*/ 228120 w 1485190"/>
              <a:gd name="connsiteY112" fmla="*/ 1477995 h 6858000"/>
              <a:gd name="connsiteX113" fmla="*/ 214205 w 1485190"/>
              <a:gd name="connsiteY113" fmla="*/ 1373769 h 6858000"/>
              <a:gd name="connsiteX114" fmla="*/ 222512 w 1485190"/>
              <a:gd name="connsiteY114" fmla="*/ 1307086 h 6858000"/>
              <a:gd name="connsiteX115" fmla="*/ 223700 w 1485190"/>
              <a:gd name="connsiteY115" fmla="*/ 1189033 h 6858000"/>
              <a:gd name="connsiteX116" fmla="*/ 228385 w 1485190"/>
              <a:gd name="connsiteY116" fmla="*/ 1168288 h 6858000"/>
              <a:gd name="connsiteX117" fmla="*/ 220667 w 1485190"/>
              <a:gd name="connsiteY117" fmla="*/ 1142577 h 6858000"/>
              <a:gd name="connsiteX118" fmla="*/ 209973 w 1485190"/>
              <a:gd name="connsiteY118" fmla="*/ 1088484 h 6858000"/>
              <a:gd name="connsiteX119" fmla="*/ 198709 w 1485190"/>
              <a:gd name="connsiteY119" fmla="*/ 1016103 h 6858000"/>
              <a:gd name="connsiteX120" fmla="*/ 200165 w 1485190"/>
              <a:gd name="connsiteY120" fmla="*/ 932283 h 6858000"/>
              <a:gd name="connsiteX121" fmla="*/ 202401 w 1485190"/>
              <a:gd name="connsiteY121" fmla="*/ 915925 h 6858000"/>
              <a:gd name="connsiteX122" fmla="*/ 195030 w 1485190"/>
              <a:gd name="connsiteY122" fmla="*/ 896999 h 6858000"/>
              <a:gd name="connsiteX123" fmla="*/ 164438 w 1485190"/>
              <a:gd name="connsiteY123" fmla="*/ 821517 h 6858000"/>
              <a:gd name="connsiteX124" fmla="*/ 143388 w 1485190"/>
              <a:gd name="connsiteY124" fmla="*/ 751353 h 6858000"/>
              <a:gd name="connsiteX125" fmla="*/ 142946 w 1485190"/>
              <a:gd name="connsiteY125" fmla="*/ 721230 h 6858000"/>
              <a:gd name="connsiteX126" fmla="*/ 128617 w 1485190"/>
              <a:gd name="connsiteY126" fmla="*/ 681659 h 6858000"/>
              <a:gd name="connsiteX127" fmla="*/ 114036 w 1485190"/>
              <a:gd name="connsiteY127" fmla="*/ 635218 h 6858000"/>
              <a:gd name="connsiteX128" fmla="*/ 119047 w 1485190"/>
              <a:gd name="connsiteY128" fmla="*/ 613763 h 6858000"/>
              <a:gd name="connsiteX129" fmla="*/ 104989 w 1485190"/>
              <a:gd name="connsiteY129" fmla="*/ 598582 h 6858000"/>
              <a:gd name="connsiteX130" fmla="*/ 104670 w 1485190"/>
              <a:gd name="connsiteY130" fmla="*/ 576846 h 6858000"/>
              <a:gd name="connsiteX131" fmla="*/ 84296 w 1485190"/>
              <a:gd name="connsiteY131" fmla="*/ 530055 h 6858000"/>
              <a:gd name="connsiteX132" fmla="*/ 83544 w 1485190"/>
              <a:gd name="connsiteY132" fmla="*/ 465389 h 6858000"/>
              <a:gd name="connsiteX133" fmla="*/ 66467 w 1485190"/>
              <a:gd name="connsiteY133" fmla="*/ 424699 h 6858000"/>
              <a:gd name="connsiteX134" fmla="*/ 66842 w 1485190"/>
              <a:gd name="connsiteY134" fmla="*/ 404917 h 6858000"/>
              <a:gd name="connsiteX135" fmla="*/ 46799 w 1485190"/>
              <a:gd name="connsiteY135" fmla="*/ 367211 h 6858000"/>
              <a:gd name="connsiteX136" fmla="*/ 13103 w 1485190"/>
              <a:gd name="connsiteY136" fmla="*/ 268519 h 6858000"/>
              <a:gd name="connsiteX137" fmla="*/ 586 w 1485190"/>
              <a:gd name="connsiteY137" fmla="*/ 160886 h 6858000"/>
              <a:gd name="connsiteX138" fmla="*/ 198854 w 1485190"/>
              <a:gd name="connsiteY138" fmla="*/ 55288 h 6858000"/>
              <a:gd name="connsiteX139" fmla="*/ 158408 w 1485190"/>
              <a:gd name="connsiteY139" fmla="*/ 0 h 6858000"/>
              <a:gd name="connsiteX0" fmla="*/ 145305 w 1472087"/>
              <a:gd name="connsiteY0" fmla="*/ 0 h 6858000"/>
              <a:gd name="connsiteX1" fmla="*/ 1472087 w 1472087"/>
              <a:gd name="connsiteY1" fmla="*/ 0 h 6858000"/>
              <a:gd name="connsiteX2" fmla="*/ 1472087 w 1472087"/>
              <a:gd name="connsiteY2" fmla="*/ 6858000 h 6858000"/>
              <a:gd name="connsiteX3" fmla="*/ 208781 w 1472087"/>
              <a:gd name="connsiteY3" fmla="*/ 6857735 h 6858000"/>
              <a:gd name="connsiteX4" fmla="*/ 245374 w 1472087"/>
              <a:gd name="connsiteY4" fmla="*/ 6776847 h 6858000"/>
              <a:gd name="connsiteX5" fmla="*/ 256874 w 1472087"/>
              <a:gd name="connsiteY5" fmla="*/ 6737706 h 6858000"/>
              <a:gd name="connsiteX6" fmla="*/ 281613 w 1472087"/>
              <a:gd name="connsiteY6" fmla="*/ 6691589 h 6858000"/>
              <a:gd name="connsiteX7" fmla="*/ 259170 w 1472087"/>
              <a:gd name="connsiteY7" fmla="*/ 6659970 h 6858000"/>
              <a:gd name="connsiteX8" fmla="*/ 274261 w 1472087"/>
              <a:gd name="connsiteY8" fmla="*/ 6636211 h 6858000"/>
              <a:gd name="connsiteX9" fmla="*/ 291705 w 1472087"/>
              <a:gd name="connsiteY9" fmla="*/ 6594177 h 6858000"/>
              <a:gd name="connsiteX10" fmla="*/ 305745 w 1472087"/>
              <a:gd name="connsiteY10" fmla="*/ 6557575 h 6858000"/>
              <a:gd name="connsiteX11" fmla="*/ 358702 w 1472087"/>
              <a:gd name="connsiteY11" fmla="*/ 6492130 h 6858000"/>
              <a:gd name="connsiteX12" fmla="*/ 374389 w 1472087"/>
              <a:gd name="connsiteY12" fmla="*/ 6431610 h 6858000"/>
              <a:gd name="connsiteX13" fmla="*/ 418094 w 1472087"/>
              <a:gd name="connsiteY13" fmla="*/ 6379786 h 6858000"/>
              <a:gd name="connsiteX14" fmla="*/ 401317 w 1472087"/>
              <a:gd name="connsiteY14" fmla="*/ 6334727 h 6858000"/>
              <a:gd name="connsiteX15" fmla="*/ 378732 w 1472087"/>
              <a:gd name="connsiteY15" fmla="*/ 6313295 h 6858000"/>
              <a:gd name="connsiteX16" fmla="*/ 385896 w 1472087"/>
              <a:gd name="connsiteY16" fmla="*/ 6280046 h 6858000"/>
              <a:gd name="connsiteX17" fmla="*/ 368641 w 1472087"/>
              <a:gd name="connsiteY17" fmla="*/ 6270265 h 6858000"/>
              <a:gd name="connsiteX18" fmla="*/ 395669 w 1472087"/>
              <a:gd name="connsiteY18" fmla="*/ 6252834 h 6858000"/>
              <a:gd name="connsiteX19" fmla="*/ 373661 w 1472087"/>
              <a:gd name="connsiteY19" fmla="*/ 6202459 h 6858000"/>
              <a:gd name="connsiteX20" fmla="*/ 372459 w 1472087"/>
              <a:gd name="connsiteY20" fmla="*/ 6153037 h 6858000"/>
              <a:gd name="connsiteX21" fmla="*/ 387874 w 1472087"/>
              <a:gd name="connsiteY21" fmla="*/ 6078132 h 6858000"/>
              <a:gd name="connsiteX22" fmla="*/ 375261 w 1472087"/>
              <a:gd name="connsiteY22" fmla="*/ 6028119 h 6858000"/>
              <a:gd name="connsiteX23" fmla="*/ 360490 w 1472087"/>
              <a:gd name="connsiteY23" fmla="*/ 5926735 h 6858000"/>
              <a:gd name="connsiteX24" fmla="*/ 410002 w 1472087"/>
              <a:gd name="connsiteY24" fmla="*/ 5712857 h 6858000"/>
              <a:gd name="connsiteX25" fmla="*/ 389077 w 1472087"/>
              <a:gd name="connsiteY25" fmla="*/ 5676393 h 6858000"/>
              <a:gd name="connsiteX26" fmla="*/ 428669 w 1472087"/>
              <a:gd name="connsiteY26" fmla="*/ 5563435 h 6858000"/>
              <a:gd name="connsiteX27" fmla="*/ 475799 w 1472087"/>
              <a:gd name="connsiteY27" fmla="*/ 5437125 h 6858000"/>
              <a:gd name="connsiteX28" fmla="*/ 489367 w 1472087"/>
              <a:gd name="connsiteY28" fmla="*/ 5396260 h 6858000"/>
              <a:gd name="connsiteX29" fmla="*/ 505348 w 1472087"/>
              <a:gd name="connsiteY29" fmla="*/ 5330009 h 6858000"/>
              <a:gd name="connsiteX30" fmla="*/ 538841 w 1472087"/>
              <a:gd name="connsiteY30" fmla="*/ 5273739 h 6858000"/>
              <a:gd name="connsiteX31" fmla="*/ 548440 w 1472087"/>
              <a:gd name="connsiteY31" fmla="*/ 5241779 h 6858000"/>
              <a:gd name="connsiteX32" fmla="*/ 559666 w 1472087"/>
              <a:gd name="connsiteY32" fmla="*/ 5225268 h 6858000"/>
              <a:gd name="connsiteX33" fmla="*/ 560686 w 1472087"/>
              <a:gd name="connsiteY33" fmla="*/ 5217684 h 6858000"/>
              <a:gd name="connsiteX34" fmla="*/ 568027 w 1472087"/>
              <a:gd name="connsiteY34" fmla="*/ 5193377 h 6858000"/>
              <a:gd name="connsiteX35" fmla="*/ 571330 w 1472087"/>
              <a:gd name="connsiteY35" fmla="*/ 5179288 h 6858000"/>
              <a:gd name="connsiteX36" fmla="*/ 572314 w 1472087"/>
              <a:gd name="connsiteY36" fmla="*/ 5173621 h 6858000"/>
              <a:gd name="connsiteX37" fmla="*/ 567948 w 1472087"/>
              <a:gd name="connsiteY37" fmla="*/ 5159961 h 6858000"/>
              <a:gd name="connsiteX38" fmla="*/ 574625 w 1472087"/>
              <a:gd name="connsiteY38" fmla="*/ 5144295 h 6858000"/>
              <a:gd name="connsiteX39" fmla="*/ 571558 w 1472087"/>
              <a:gd name="connsiteY39" fmla="*/ 5125185 h 6858000"/>
              <a:gd name="connsiteX40" fmla="*/ 578388 w 1472087"/>
              <a:gd name="connsiteY40" fmla="*/ 5121884 h 6858000"/>
              <a:gd name="connsiteX41" fmla="*/ 585424 w 1472087"/>
              <a:gd name="connsiteY41" fmla="*/ 5067850 h 6858000"/>
              <a:gd name="connsiteX42" fmla="*/ 588155 w 1472087"/>
              <a:gd name="connsiteY42" fmla="*/ 5060861 h 6858000"/>
              <a:gd name="connsiteX43" fmla="*/ 584859 w 1472087"/>
              <a:gd name="connsiteY43" fmla="*/ 5034192 h 6858000"/>
              <a:gd name="connsiteX44" fmla="*/ 586413 w 1472087"/>
              <a:gd name="connsiteY44" fmla="*/ 4993030 h 6858000"/>
              <a:gd name="connsiteX45" fmla="*/ 593322 w 1472087"/>
              <a:gd name="connsiteY45" fmla="*/ 4946844 h 6858000"/>
              <a:gd name="connsiteX46" fmla="*/ 589178 w 1472087"/>
              <a:gd name="connsiteY46" fmla="*/ 4932692 h 6858000"/>
              <a:gd name="connsiteX47" fmla="*/ 604581 w 1472087"/>
              <a:gd name="connsiteY47" fmla="*/ 4858827 h 6858000"/>
              <a:gd name="connsiteX48" fmla="*/ 610484 w 1472087"/>
              <a:gd name="connsiteY48" fmla="*/ 4821170 h 6858000"/>
              <a:gd name="connsiteX49" fmla="*/ 615217 w 1472087"/>
              <a:gd name="connsiteY49" fmla="*/ 4780965 h 6858000"/>
              <a:gd name="connsiteX50" fmla="*/ 616510 w 1472087"/>
              <a:gd name="connsiteY50" fmla="*/ 4750867 h 6858000"/>
              <a:gd name="connsiteX51" fmla="*/ 614317 w 1472087"/>
              <a:gd name="connsiteY51" fmla="*/ 4690749 h 6858000"/>
              <a:gd name="connsiteX52" fmla="*/ 609797 w 1472087"/>
              <a:gd name="connsiteY52" fmla="*/ 4584173 h 6858000"/>
              <a:gd name="connsiteX53" fmla="*/ 604880 w 1472087"/>
              <a:gd name="connsiteY53" fmla="*/ 4444346 h 6858000"/>
              <a:gd name="connsiteX54" fmla="*/ 601445 w 1472087"/>
              <a:gd name="connsiteY54" fmla="*/ 4375228 h 6858000"/>
              <a:gd name="connsiteX55" fmla="*/ 582098 w 1472087"/>
              <a:gd name="connsiteY55" fmla="*/ 4214165 h 6858000"/>
              <a:gd name="connsiteX56" fmla="*/ 586171 w 1472087"/>
              <a:gd name="connsiteY56" fmla="*/ 4090296 h 6858000"/>
              <a:gd name="connsiteX57" fmla="*/ 571427 w 1472087"/>
              <a:gd name="connsiteY57" fmla="*/ 4033999 h 6858000"/>
              <a:gd name="connsiteX58" fmla="*/ 572576 w 1472087"/>
              <a:gd name="connsiteY58" fmla="*/ 4031933 h 6858000"/>
              <a:gd name="connsiteX59" fmla="*/ 571152 w 1472087"/>
              <a:gd name="connsiteY59" fmla="*/ 4013953 h 6858000"/>
              <a:gd name="connsiteX60" fmla="*/ 557447 w 1472087"/>
              <a:gd name="connsiteY60" fmla="*/ 3974753 h 6858000"/>
              <a:gd name="connsiteX61" fmla="*/ 559045 w 1472087"/>
              <a:gd name="connsiteY61" fmla="*/ 3969950 h 6858000"/>
              <a:gd name="connsiteX62" fmla="*/ 552467 w 1472087"/>
              <a:gd name="connsiteY62" fmla="*/ 3933779 h 6858000"/>
              <a:gd name="connsiteX63" fmla="*/ 553798 w 1472087"/>
              <a:gd name="connsiteY63" fmla="*/ 3933093 h 6858000"/>
              <a:gd name="connsiteX64" fmla="*/ 558152 w 1472087"/>
              <a:gd name="connsiteY64" fmla="*/ 3922082 h 6858000"/>
              <a:gd name="connsiteX65" fmla="*/ 563230 w 1472087"/>
              <a:gd name="connsiteY65" fmla="*/ 3901461 h 6858000"/>
              <a:gd name="connsiteX66" fmla="*/ 585824 w 1472087"/>
              <a:gd name="connsiteY66" fmla="*/ 3813873 h 6858000"/>
              <a:gd name="connsiteX67" fmla="*/ 585249 w 1472087"/>
              <a:gd name="connsiteY67" fmla="*/ 3806161 h 6858000"/>
              <a:gd name="connsiteX68" fmla="*/ 585556 w 1472087"/>
              <a:gd name="connsiteY68" fmla="*/ 3805957 h 6858000"/>
              <a:gd name="connsiteX69" fmla="*/ 585583 w 1472087"/>
              <a:gd name="connsiteY69" fmla="*/ 3797724 h 6858000"/>
              <a:gd name="connsiteX70" fmla="*/ 584198 w 1472087"/>
              <a:gd name="connsiteY70" fmla="*/ 3792098 h 6858000"/>
              <a:gd name="connsiteX71" fmla="*/ 583082 w 1472087"/>
              <a:gd name="connsiteY71" fmla="*/ 3777135 h 6858000"/>
              <a:gd name="connsiteX72" fmla="*/ 584815 w 1472087"/>
              <a:gd name="connsiteY72" fmla="*/ 3771656 h 6858000"/>
              <a:gd name="connsiteX73" fmla="*/ 588558 w 1472087"/>
              <a:gd name="connsiteY73" fmla="*/ 3769007 h 6858000"/>
              <a:gd name="connsiteX74" fmla="*/ 588024 w 1472087"/>
              <a:gd name="connsiteY74" fmla="*/ 3767709 h 6858000"/>
              <a:gd name="connsiteX75" fmla="*/ 596720 w 1472087"/>
              <a:gd name="connsiteY75" fmla="*/ 3738082 h 6858000"/>
              <a:gd name="connsiteX76" fmla="*/ 604066 w 1472087"/>
              <a:gd name="connsiteY76" fmla="*/ 3673397 h 6858000"/>
              <a:gd name="connsiteX77" fmla="*/ 603362 w 1472087"/>
              <a:gd name="connsiteY77" fmla="*/ 3637109 h 6858000"/>
              <a:gd name="connsiteX78" fmla="*/ 606805 w 1472087"/>
              <a:gd name="connsiteY78" fmla="*/ 3536883 h 6858000"/>
              <a:gd name="connsiteX79" fmla="*/ 614343 w 1472087"/>
              <a:gd name="connsiteY79" fmla="*/ 3435652 h 6858000"/>
              <a:gd name="connsiteX80" fmla="*/ 616014 w 1472087"/>
              <a:gd name="connsiteY80" fmla="*/ 3307769 h 6858000"/>
              <a:gd name="connsiteX81" fmla="*/ 633577 w 1472087"/>
              <a:gd name="connsiteY81" fmla="*/ 3250522 h 6858000"/>
              <a:gd name="connsiteX82" fmla="*/ 634002 w 1472087"/>
              <a:gd name="connsiteY82" fmla="*/ 3229163 h 6858000"/>
              <a:gd name="connsiteX83" fmla="*/ 635825 w 1472087"/>
              <a:gd name="connsiteY83" fmla="*/ 3217217 h 6858000"/>
              <a:gd name="connsiteX84" fmla="*/ 622660 w 1472087"/>
              <a:gd name="connsiteY84" fmla="*/ 3183755 h 6858000"/>
              <a:gd name="connsiteX85" fmla="*/ 623161 w 1472087"/>
              <a:gd name="connsiteY85" fmla="*/ 3178642 h 6858000"/>
              <a:gd name="connsiteX86" fmla="*/ 610761 w 1472087"/>
              <a:gd name="connsiteY86" fmla="*/ 3158586 h 6858000"/>
              <a:gd name="connsiteX87" fmla="*/ 595946 w 1472087"/>
              <a:gd name="connsiteY87" fmla="*/ 3129034 h 6858000"/>
              <a:gd name="connsiteX88" fmla="*/ 596611 w 1472087"/>
              <a:gd name="connsiteY88" fmla="*/ 3126682 h 6858000"/>
              <a:gd name="connsiteX89" fmla="*/ 587479 w 1472087"/>
              <a:gd name="connsiteY89" fmla="*/ 3114519 h 6858000"/>
              <a:gd name="connsiteX90" fmla="*/ 574088 w 1472087"/>
              <a:gd name="connsiteY90" fmla="*/ 3106272 h 6858000"/>
              <a:gd name="connsiteX91" fmla="*/ 546818 w 1472087"/>
              <a:gd name="connsiteY91" fmla="*/ 2958185 h 6858000"/>
              <a:gd name="connsiteX92" fmla="*/ 489432 w 1472087"/>
              <a:gd name="connsiteY92" fmla="*/ 2762989 h 6858000"/>
              <a:gd name="connsiteX93" fmla="*/ 438350 w 1472087"/>
              <a:gd name="connsiteY93" fmla="*/ 2554718 h 6858000"/>
              <a:gd name="connsiteX94" fmla="*/ 418444 w 1472087"/>
              <a:gd name="connsiteY94" fmla="*/ 2485734 h 6858000"/>
              <a:gd name="connsiteX95" fmla="*/ 409167 w 1472087"/>
              <a:gd name="connsiteY95" fmla="*/ 2447068 h 6858000"/>
              <a:gd name="connsiteX96" fmla="*/ 396128 w 1472087"/>
              <a:gd name="connsiteY96" fmla="*/ 2425819 h 6858000"/>
              <a:gd name="connsiteX97" fmla="*/ 402127 w 1472087"/>
              <a:gd name="connsiteY97" fmla="*/ 2402874 h 6858000"/>
              <a:gd name="connsiteX98" fmla="*/ 404739 w 1472087"/>
              <a:gd name="connsiteY98" fmla="*/ 2381443 h 6858000"/>
              <a:gd name="connsiteX99" fmla="*/ 381068 w 1472087"/>
              <a:gd name="connsiteY99" fmla="*/ 2261920 h 6858000"/>
              <a:gd name="connsiteX100" fmla="*/ 370955 w 1472087"/>
              <a:gd name="connsiteY100" fmla="*/ 2195378 h 6858000"/>
              <a:gd name="connsiteX101" fmla="*/ 355172 w 1472087"/>
              <a:gd name="connsiteY101" fmla="*/ 2155135 h 6858000"/>
              <a:gd name="connsiteX102" fmla="*/ 352630 w 1472087"/>
              <a:gd name="connsiteY102" fmla="*/ 2118008 h 6858000"/>
              <a:gd name="connsiteX103" fmla="*/ 353623 w 1472087"/>
              <a:gd name="connsiteY103" fmla="*/ 2050531 h 6858000"/>
              <a:gd name="connsiteX104" fmla="*/ 345429 w 1472087"/>
              <a:gd name="connsiteY104" fmla="*/ 1963269 h 6858000"/>
              <a:gd name="connsiteX105" fmla="*/ 326607 w 1472087"/>
              <a:gd name="connsiteY105" fmla="*/ 1906352 h 6858000"/>
              <a:gd name="connsiteX106" fmla="*/ 303164 w 1472087"/>
              <a:gd name="connsiteY106" fmla="*/ 1861531 h 6858000"/>
              <a:gd name="connsiteX107" fmla="*/ 256963 w 1472087"/>
              <a:gd name="connsiteY107" fmla="*/ 1732919 h 6858000"/>
              <a:gd name="connsiteX108" fmla="*/ 229274 w 1472087"/>
              <a:gd name="connsiteY108" fmla="*/ 1663540 h 6858000"/>
              <a:gd name="connsiteX109" fmla="*/ 228400 w 1472087"/>
              <a:gd name="connsiteY109" fmla="*/ 1615777 h 6858000"/>
              <a:gd name="connsiteX110" fmla="*/ 209195 w 1472087"/>
              <a:gd name="connsiteY110" fmla="*/ 1563678 h 6858000"/>
              <a:gd name="connsiteX111" fmla="*/ 222275 w 1472087"/>
              <a:gd name="connsiteY111" fmla="*/ 1519474 h 6858000"/>
              <a:gd name="connsiteX112" fmla="*/ 215017 w 1472087"/>
              <a:gd name="connsiteY112" fmla="*/ 1477995 h 6858000"/>
              <a:gd name="connsiteX113" fmla="*/ 201102 w 1472087"/>
              <a:gd name="connsiteY113" fmla="*/ 1373769 h 6858000"/>
              <a:gd name="connsiteX114" fmla="*/ 209409 w 1472087"/>
              <a:gd name="connsiteY114" fmla="*/ 1307086 h 6858000"/>
              <a:gd name="connsiteX115" fmla="*/ 210597 w 1472087"/>
              <a:gd name="connsiteY115" fmla="*/ 1189033 h 6858000"/>
              <a:gd name="connsiteX116" fmla="*/ 215282 w 1472087"/>
              <a:gd name="connsiteY116" fmla="*/ 1168288 h 6858000"/>
              <a:gd name="connsiteX117" fmla="*/ 207564 w 1472087"/>
              <a:gd name="connsiteY117" fmla="*/ 1142577 h 6858000"/>
              <a:gd name="connsiteX118" fmla="*/ 196870 w 1472087"/>
              <a:gd name="connsiteY118" fmla="*/ 1088484 h 6858000"/>
              <a:gd name="connsiteX119" fmla="*/ 185606 w 1472087"/>
              <a:gd name="connsiteY119" fmla="*/ 1016103 h 6858000"/>
              <a:gd name="connsiteX120" fmla="*/ 187062 w 1472087"/>
              <a:gd name="connsiteY120" fmla="*/ 932283 h 6858000"/>
              <a:gd name="connsiteX121" fmla="*/ 189298 w 1472087"/>
              <a:gd name="connsiteY121" fmla="*/ 915925 h 6858000"/>
              <a:gd name="connsiteX122" fmla="*/ 181927 w 1472087"/>
              <a:gd name="connsiteY122" fmla="*/ 896999 h 6858000"/>
              <a:gd name="connsiteX123" fmla="*/ 151335 w 1472087"/>
              <a:gd name="connsiteY123" fmla="*/ 821517 h 6858000"/>
              <a:gd name="connsiteX124" fmla="*/ 130285 w 1472087"/>
              <a:gd name="connsiteY124" fmla="*/ 751353 h 6858000"/>
              <a:gd name="connsiteX125" fmla="*/ 129843 w 1472087"/>
              <a:gd name="connsiteY125" fmla="*/ 721230 h 6858000"/>
              <a:gd name="connsiteX126" fmla="*/ 115514 w 1472087"/>
              <a:gd name="connsiteY126" fmla="*/ 681659 h 6858000"/>
              <a:gd name="connsiteX127" fmla="*/ 100933 w 1472087"/>
              <a:gd name="connsiteY127" fmla="*/ 635218 h 6858000"/>
              <a:gd name="connsiteX128" fmla="*/ 105944 w 1472087"/>
              <a:gd name="connsiteY128" fmla="*/ 613763 h 6858000"/>
              <a:gd name="connsiteX129" fmla="*/ 91886 w 1472087"/>
              <a:gd name="connsiteY129" fmla="*/ 598582 h 6858000"/>
              <a:gd name="connsiteX130" fmla="*/ 91567 w 1472087"/>
              <a:gd name="connsiteY130" fmla="*/ 576846 h 6858000"/>
              <a:gd name="connsiteX131" fmla="*/ 71193 w 1472087"/>
              <a:gd name="connsiteY131" fmla="*/ 530055 h 6858000"/>
              <a:gd name="connsiteX132" fmla="*/ 70441 w 1472087"/>
              <a:gd name="connsiteY132" fmla="*/ 465389 h 6858000"/>
              <a:gd name="connsiteX133" fmla="*/ 53364 w 1472087"/>
              <a:gd name="connsiteY133" fmla="*/ 424699 h 6858000"/>
              <a:gd name="connsiteX134" fmla="*/ 53739 w 1472087"/>
              <a:gd name="connsiteY134" fmla="*/ 404917 h 6858000"/>
              <a:gd name="connsiteX135" fmla="*/ 33696 w 1472087"/>
              <a:gd name="connsiteY135" fmla="*/ 367211 h 6858000"/>
              <a:gd name="connsiteX136" fmla="*/ 0 w 1472087"/>
              <a:gd name="connsiteY136" fmla="*/ 268519 h 6858000"/>
              <a:gd name="connsiteX137" fmla="*/ 173467 w 1472087"/>
              <a:gd name="connsiteY137" fmla="*/ 144983 h 6858000"/>
              <a:gd name="connsiteX138" fmla="*/ 185751 w 1472087"/>
              <a:gd name="connsiteY138" fmla="*/ 55288 h 6858000"/>
              <a:gd name="connsiteX139" fmla="*/ 145305 w 1472087"/>
              <a:gd name="connsiteY139" fmla="*/ 0 h 6858000"/>
              <a:gd name="connsiteX0" fmla="*/ 112107 w 1438889"/>
              <a:gd name="connsiteY0" fmla="*/ 0 h 6858000"/>
              <a:gd name="connsiteX1" fmla="*/ 1438889 w 1438889"/>
              <a:gd name="connsiteY1" fmla="*/ 0 h 6858000"/>
              <a:gd name="connsiteX2" fmla="*/ 1438889 w 1438889"/>
              <a:gd name="connsiteY2" fmla="*/ 6858000 h 6858000"/>
              <a:gd name="connsiteX3" fmla="*/ 175583 w 1438889"/>
              <a:gd name="connsiteY3" fmla="*/ 6857735 h 6858000"/>
              <a:gd name="connsiteX4" fmla="*/ 212176 w 1438889"/>
              <a:gd name="connsiteY4" fmla="*/ 6776847 h 6858000"/>
              <a:gd name="connsiteX5" fmla="*/ 223676 w 1438889"/>
              <a:gd name="connsiteY5" fmla="*/ 6737706 h 6858000"/>
              <a:gd name="connsiteX6" fmla="*/ 248415 w 1438889"/>
              <a:gd name="connsiteY6" fmla="*/ 6691589 h 6858000"/>
              <a:gd name="connsiteX7" fmla="*/ 225972 w 1438889"/>
              <a:gd name="connsiteY7" fmla="*/ 6659970 h 6858000"/>
              <a:gd name="connsiteX8" fmla="*/ 241063 w 1438889"/>
              <a:gd name="connsiteY8" fmla="*/ 6636211 h 6858000"/>
              <a:gd name="connsiteX9" fmla="*/ 258507 w 1438889"/>
              <a:gd name="connsiteY9" fmla="*/ 6594177 h 6858000"/>
              <a:gd name="connsiteX10" fmla="*/ 272547 w 1438889"/>
              <a:gd name="connsiteY10" fmla="*/ 6557575 h 6858000"/>
              <a:gd name="connsiteX11" fmla="*/ 325504 w 1438889"/>
              <a:gd name="connsiteY11" fmla="*/ 6492130 h 6858000"/>
              <a:gd name="connsiteX12" fmla="*/ 341191 w 1438889"/>
              <a:gd name="connsiteY12" fmla="*/ 6431610 h 6858000"/>
              <a:gd name="connsiteX13" fmla="*/ 384896 w 1438889"/>
              <a:gd name="connsiteY13" fmla="*/ 6379786 h 6858000"/>
              <a:gd name="connsiteX14" fmla="*/ 368119 w 1438889"/>
              <a:gd name="connsiteY14" fmla="*/ 6334727 h 6858000"/>
              <a:gd name="connsiteX15" fmla="*/ 345534 w 1438889"/>
              <a:gd name="connsiteY15" fmla="*/ 6313295 h 6858000"/>
              <a:gd name="connsiteX16" fmla="*/ 352698 w 1438889"/>
              <a:gd name="connsiteY16" fmla="*/ 6280046 h 6858000"/>
              <a:gd name="connsiteX17" fmla="*/ 335443 w 1438889"/>
              <a:gd name="connsiteY17" fmla="*/ 6270265 h 6858000"/>
              <a:gd name="connsiteX18" fmla="*/ 362471 w 1438889"/>
              <a:gd name="connsiteY18" fmla="*/ 6252834 h 6858000"/>
              <a:gd name="connsiteX19" fmla="*/ 340463 w 1438889"/>
              <a:gd name="connsiteY19" fmla="*/ 6202459 h 6858000"/>
              <a:gd name="connsiteX20" fmla="*/ 339261 w 1438889"/>
              <a:gd name="connsiteY20" fmla="*/ 6153037 h 6858000"/>
              <a:gd name="connsiteX21" fmla="*/ 354676 w 1438889"/>
              <a:gd name="connsiteY21" fmla="*/ 6078132 h 6858000"/>
              <a:gd name="connsiteX22" fmla="*/ 342063 w 1438889"/>
              <a:gd name="connsiteY22" fmla="*/ 6028119 h 6858000"/>
              <a:gd name="connsiteX23" fmla="*/ 327292 w 1438889"/>
              <a:gd name="connsiteY23" fmla="*/ 5926735 h 6858000"/>
              <a:gd name="connsiteX24" fmla="*/ 376804 w 1438889"/>
              <a:gd name="connsiteY24" fmla="*/ 5712857 h 6858000"/>
              <a:gd name="connsiteX25" fmla="*/ 355879 w 1438889"/>
              <a:gd name="connsiteY25" fmla="*/ 5676393 h 6858000"/>
              <a:gd name="connsiteX26" fmla="*/ 395471 w 1438889"/>
              <a:gd name="connsiteY26" fmla="*/ 5563435 h 6858000"/>
              <a:gd name="connsiteX27" fmla="*/ 442601 w 1438889"/>
              <a:gd name="connsiteY27" fmla="*/ 5437125 h 6858000"/>
              <a:gd name="connsiteX28" fmla="*/ 456169 w 1438889"/>
              <a:gd name="connsiteY28" fmla="*/ 5396260 h 6858000"/>
              <a:gd name="connsiteX29" fmla="*/ 472150 w 1438889"/>
              <a:gd name="connsiteY29" fmla="*/ 5330009 h 6858000"/>
              <a:gd name="connsiteX30" fmla="*/ 505643 w 1438889"/>
              <a:gd name="connsiteY30" fmla="*/ 5273739 h 6858000"/>
              <a:gd name="connsiteX31" fmla="*/ 515242 w 1438889"/>
              <a:gd name="connsiteY31" fmla="*/ 5241779 h 6858000"/>
              <a:gd name="connsiteX32" fmla="*/ 526468 w 1438889"/>
              <a:gd name="connsiteY32" fmla="*/ 5225268 h 6858000"/>
              <a:gd name="connsiteX33" fmla="*/ 527488 w 1438889"/>
              <a:gd name="connsiteY33" fmla="*/ 5217684 h 6858000"/>
              <a:gd name="connsiteX34" fmla="*/ 534829 w 1438889"/>
              <a:gd name="connsiteY34" fmla="*/ 5193377 h 6858000"/>
              <a:gd name="connsiteX35" fmla="*/ 538132 w 1438889"/>
              <a:gd name="connsiteY35" fmla="*/ 5179288 h 6858000"/>
              <a:gd name="connsiteX36" fmla="*/ 539116 w 1438889"/>
              <a:gd name="connsiteY36" fmla="*/ 5173621 h 6858000"/>
              <a:gd name="connsiteX37" fmla="*/ 534750 w 1438889"/>
              <a:gd name="connsiteY37" fmla="*/ 5159961 h 6858000"/>
              <a:gd name="connsiteX38" fmla="*/ 541427 w 1438889"/>
              <a:gd name="connsiteY38" fmla="*/ 5144295 h 6858000"/>
              <a:gd name="connsiteX39" fmla="*/ 538360 w 1438889"/>
              <a:gd name="connsiteY39" fmla="*/ 5125185 h 6858000"/>
              <a:gd name="connsiteX40" fmla="*/ 545190 w 1438889"/>
              <a:gd name="connsiteY40" fmla="*/ 5121884 h 6858000"/>
              <a:gd name="connsiteX41" fmla="*/ 552226 w 1438889"/>
              <a:gd name="connsiteY41" fmla="*/ 5067850 h 6858000"/>
              <a:gd name="connsiteX42" fmla="*/ 554957 w 1438889"/>
              <a:gd name="connsiteY42" fmla="*/ 5060861 h 6858000"/>
              <a:gd name="connsiteX43" fmla="*/ 551661 w 1438889"/>
              <a:gd name="connsiteY43" fmla="*/ 5034192 h 6858000"/>
              <a:gd name="connsiteX44" fmla="*/ 553215 w 1438889"/>
              <a:gd name="connsiteY44" fmla="*/ 4993030 h 6858000"/>
              <a:gd name="connsiteX45" fmla="*/ 560124 w 1438889"/>
              <a:gd name="connsiteY45" fmla="*/ 4946844 h 6858000"/>
              <a:gd name="connsiteX46" fmla="*/ 555980 w 1438889"/>
              <a:gd name="connsiteY46" fmla="*/ 4932692 h 6858000"/>
              <a:gd name="connsiteX47" fmla="*/ 571383 w 1438889"/>
              <a:gd name="connsiteY47" fmla="*/ 4858827 h 6858000"/>
              <a:gd name="connsiteX48" fmla="*/ 577286 w 1438889"/>
              <a:gd name="connsiteY48" fmla="*/ 4821170 h 6858000"/>
              <a:gd name="connsiteX49" fmla="*/ 582019 w 1438889"/>
              <a:gd name="connsiteY49" fmla="*/ 4780965 h 6858000"/>
              <a:gd name="connsiteX50" fmla="*/ 583312 w 1438889"/>
              <a:gd name="connsiteY50" fmla="*/ 4750867 h 6858000"/>
              <a:gd name="connsiteX51" fmla="*/ 581119 w 1438889"/>
              <a:gd name="connsiteY51" fmla="*/ 4690749 h 6858000"/>
              <a:gd name="connsiteX52" fmla="*/ 576599 w 1438889"/>
              <a:gd name="connsiteY52" fmla="*/ 4584173 h 6858000"/>
              <a:gd name="connsiteX53" fmla="*/ 571682 w 1438889"/>
              <a:gd name="connsiteY53" fmla="*/ 4444346 h 6858000"/>
              <a:gd name="connsiteX54" fmla="*/ 568247 w 1438889"/>
              <a:gd name="connsiteY54" fmla="*/ 4375228 h 6858000"/>
              <a:gd name="connsiteX55" fmla="*/ 548900 w 1438889"/>
              <a:gd name="connsiteY55" fmla="*/ 4214165 h 6858000"/>
              <a:gd name="connsiteX56" fmla="*/ 552973 w 1438889"/>
              <a:gd name="connsiteY56" fmla="*/ 4090296 h 6858000"/>
              <a:gd name="connsiteX57" fmla="*/ 538229 w 1438889"/>
              <a:gd name="connsiteY57" fmla="*/ 4033999 h 6858000"/>
              <a:gd name="connsiteX58" fmla="*/ 539378 w 1438889"/>
              <a:gd name="connsiteY58" fmla="*/ 4031933 h 6858000"/>
              <a:gd name="connsiteX59" fmla="*/ 537954 w 1438889"/>
              <a:gd name="connsiteY59" fmla="*/ 4013953 h 6858000"/>
              <a:gd name="connsiteX60" fmla="*/ 524249 w 1438889"/>
              <a:gd name="connsiteY60" fmla="*/ 3974753 h 6858000"/>
              <a:gd name="connsiteX61" fmla="*/ 525847 w 1438889"/>
              <a:gd name="connsiteY61" fmla="*/ 3969950 h 6858000"/>
              <a:gd name="connsiteX62" fmla="*/ 519269 w 1438889"/>
              <a:gd name="connsiteY62" fmla="*/ 3933779 h 6858000"/>
              <a:gd name="connsiteX63" fmla="*/ 520600 w 1438889"/>
              <a:gd name="connsiteY63" fmla="*/ 3933093 h 6858000"/>
              <a:gd name="connsiteX64" fmla="*/ 524954 w 1438889"/>
              <a:gd name="connsiteY64" fmla="*/ 3922082 h 6858000"/>
              <a:gd name="connsiteX65" fmla="*/ 530032 w 1438889"/>
              <a:gd name="connsiteY65" fmla="*/ 3901461 h 6858000"/>
              <a:gd name="connsiteX66" fmla="*/ 552626 w 1438889"/>
              <a:gd name="connsiteY66" fmla="*/ 3813873 h 6858000"/>
              <a:gd name="connsiteX67" fmla="*/ 552051 w 1438889"/>
              <a:gd name="connsiteY67" fmla="*/ 3806161 h 6858000"/>
              <a:gd name="connsiteX68" fmla="*/ 552358 w 1438889"/>
              <a:gd name="connsiteY68" fmla="*/ 3805957 h 6858000"/>
              <a:gd name="connsiteX69" fmla="*/ 552385 w 1438889"/>
              <a:gd name="connsiteY69" fmla="*/ 3797724 h 6858000"/>
              <a:gd name="connsiteX70" fmla="*/ 551000 w 1438889"/>
              <a:gd name="connsiteY70" fmla="*/ 3792098 h 6858000"/>
              <a:gd name="connsiteX71" fmla="*/ 549884 w 1438889"/>
              <a:gd name="connsiteY71" fmla="*/ 3777135 h 6858000"/>
              <a:gd name="connsiteX72" fmla="*/ 551617 w 1438889"/>
              <a:gd name="connsiteY72" fmla="*/ 3771656 h 6858000"/>
              <a:gd name="connsiteX73" fmla="*/ 555360 w 1438889"/>
              <a:gd name="connsiteY73" fmla="*/ 3769007 h 6858000"/>
              <a:gd name="connsiteX74" fmla="*/ 554826 w 1438889"/>
              <a:gd name="connsiteY74" fmla="*/ 3767709 h 6858000"/>
              <a:gd name="connsiteX75" fmla="*/ 563522 w 1438889"/>
              <a:gd name="connsiteY75" fmla="*/ 3738082 h 6858000"/>
              <a:gd name="connsiteX76" fmla="*/ 570868 w 1438889"/>
              <a:gd name="connsiteY76" fmla="*/ 3673397 h 6858000"/>
              <a:gd name="connsiteX77" fmla="*/ 570164 w 1438889"/>
              <a:gd name="connsiteY77" fmla="*/ 3637109 h 6858000"/>
              <a:gd name="connsiteX78" fmla="*/ 573607 w 1438889"/>
              <a:gd name="connsiteY78" fmla="*/ 3536883 h 6858000"/>
              <a:gd name="connsiteX79" fmla="*/ 581145 w 1438889"/>
              <a:gd name="connsiteY79" fmla="*/ 3435652 h 6858000"/>
              <a:gd name="connsiteX80" fmla="*/ 582816 w 1438889"/>
              <a:gd name="connsiteY80" fmla="*/ 3307769 h 6858000"/>
              <a:gd name="connsiteX81" fmla="*/ 600379 w 1438889"/>
              <a:gd name="connsiteY81" fmla="*/ 3250522 h 6858000"/>
              <a:gd name="connsiteX82" fmla="*/ 600804 w 1438889"/>
              <a:gd name="connsiteY82" fmla="*/ 3229163 h 6858000"/>
              <a:gd name="connsiteX83" fmla="*/ 602627 w 1438889"/>
              <a:gd name="connsiteY83" fmla="*/ 3217217 h 6858000"/>
              <a:gd name="connsiteX84" fmla="*/ 589462 w 1438889"/>
              <a:gd name="connsiteY84" fmla="*/ 3183755 h 6858000"/>
              <a:gd name="connsiteX85" fmla="*/ 589963 w 1438889"/>
              <a:gd name="connsiteY85" fmla="*/ 3178642 h 6858000"/>
              <a:gd name="connsiteX86" fmla="*/ 577563 w 1438889"/>
              <a:gd name="connsiteY86" fmla="*/ 3158586 h 6858000"/>
              <a:gd name="connsiteX87" fmla="*/ 562748 w 1438889"/>
              <a:gd name="connsiteY87" fmla="*/ 3129034 h 6858000"/>
              <a:gd name="connsiteX88" fmla="*/ 563413 w 1438889"/>
              <a:gd name="connsiteY88" fmla="*/ 3126682 h 6858000"/>
              <a:gd name="connsiteX89" fmla="*/ 554281 w 1438889"/>
              <a:gd name="connsiteY89" fmla="*/ 3114519 h 6858000"/>
              <a:gd name="connsiteX90" fmla="*/ 540890 w 1438889"/>
              <a:gd name="connsiteY90" fmla="*/ 3106272 h 6858000"/>
              <a:gd name="connsiteX91" fmla="*/ 513620 w 1438889"/>
              <a:gd name="connsiteY91" fmla="*/ 2958185 h 6858000"/>
              <a:gd name="connsiteX92" fmla="*/ 456234 w 1438889"/>
              <a:gd name="connsiteY92" fmla="*/ 2762989 h 6858000"/>
              <a:gd name="connsiteX93" fmla="*/ 405152 w 1438889"/>
              <a:gd name="connsiteY93" fmla="*/ 2554718 h 6858000"/>
              <a:gd name="connsiteX94" fmla="*/ 385246 w 1438889"/>
              <a:gd name="connsiteY94" fmla="*/ 2485734 h 6858000"/>
              <a:gd name="connsiteX95" fmla="*/ 375969 w 1438889"/>
              <a:gd name="connsiteY95" fmla="*/ 2447068 h 6858000"/>
              <a:gd name="connsiteX96" fmla="*/ 362930 w 1438889"/>
              <a:gd name="connsiteY96" fmla="*/ 2425819 h 6858000"/>
              <a:gd name="connsiteX97" fmla="*/ 368929 w 1438889"/>
              <a:gd name="connsiteY97" fmla="*/ 2402874 h 6858000"/>
              <a:gd name="connsiteX98" fmla="*/ 371541 w 1438889"/>
              <a:gd name="connsiteY98" fmla="*/ 2381443 h 6858000"/>
              <a:gd name="connsiteX99" fmla="*/ 347870 w 1438889"/>
              <a:gd name="connsiteY99" fmla="*/ 2261920 h 6858000"/>
              <a:gd name="connsiteX100" fmla="*/ 337757 w 1438889"/>
              <a:gd name="connsiteY100" fmla="*/ 2195378 h 6858000"/>
              <a:gd name="connsiteX101" fmla="*/ 321974 w 1438889"/>
              <a:gd name="connsiteY101" fmla="*/ 2155135 h 6858000"/>
              <a:gd name="connsiteX102" fmla="*/ 319432 w 1438889"/>
              <a:gd name="connsiteY102" fmla="*/ 2118008 h 6858000"/>
              <a:gd name="connsiteX103" fmla="*/ 320425 w 1438889"/>
              <a:gd name="connsiteY103" fmla="*/ 2050531 h 6858000"/>
              <a:gd name="connsiteX104" fmla="*/ 312231 w 1438889"/>
              <a:gd name="connsiteY104" fmla="*/ 1963269 h 6858000"/>
              <a:gd name="connsiteX105" fmla="*/ 293409 w 1438889"/>
              <a:gd name="connsiteY105" fmla="*/ 1906352 h 6858000"/>
              <a:gd name="connsiteX106" fmla="*/ 269966 w 1438889"/>
              <a:gd name="connsiteY106" fmla="*/ 1861531 h 6858000"/>
              <a:gd name="connsiteX107" fmla="*/ 223765 w 1438889"/>
              <a:gd name="connsiteY107" fmla="*/ 1732919 h 6858000"/>
              <a:gd name="connsiteX108" fmla="*/ 196076 w 1438889"/>
              <a:gd name="connsiteY108" fmla="*/ 1663540 h 6858000"/>
              <a:gd name="connsiteX109" fmla="*/ 195202 w 1438889"/>
              <a:gd name="connsiteY109" fmla="*/ 1615777 h 6858000"/>
              <a:gd name="connsiteX110" fmla="*/ 175997 w 1438889"/>
              <a:gd name="connsiteY110" fmla="*/ 1563678 h 6858000"/>
              <a:gd name="connsiteX111" fmla="*/ 189077 w 1438889"/>
              <a:gd name="connsiteY111" fmla="*/ 1519474 h 6858000"/>
              <a:gd name="connsiteX112" fmla="*/ 181819 w 1438889"/>
              <a:gd name="connsiteY112" fmla="*/ 1477995 h 6858000"/>
              <a:gd name="connsiteX113" fmla="*/ 167904 w 1438889"/>
              <a:gd name="connsiteY113" fmla="*/ 1373769 h 6858000"/>
              <a:gd name="connsiteX114" fmla="*/ 176211 w 1438889"/>
              <a:gd name="connsiteY114" fmla="*/ 1307086 h 6858000"/>
              <a:gd name="connsiteX115" fmla="*/ 177399 w 1438889"/>
              <a:gd name="connsiteY115" fmla="*/ 1189033 h 6858000"/>
              <a:gd name="connsiteX116" fmla="*/ 182084 w 1438889"/>
              <a:gd name="connsiteY116" fmla="*/ 1168288 h 6858000"/>
              <a:gd name="connsiteX117" fmla="*/ 174366 w 1438889"/>
              <a:gd name="connsiteY117" fmla="*/ 1142577 h 6858000"/>
              <a:gd name="connsiteX118" fmla="*/ 163672 w 1438889"/>
              <a:gd name="connsiteY118" fmla="*/ 1088484 h 6858000"/>
              <a:gd name="connsiteX119" fmla="*/ 152408 w 1438889"/>
              <a:gd name="connsiteY119" fmla="*/ 1016103 h 6858000"/>
              <a:gd name="connsiteX120" fmla="*/ 153864 w 1438889"/>
              <a:gd name="connsiteY120" fmla="*/ 932283 h 6858000"/>
              <a:gd name="connsiteX121" fmla="*/ 156100 w 1438889"/>
              <a:gd name="connsiteY121" fmla="*/ 915925 h 6858000"/>
              <a:gd name="connsiteX122" fmla="*/ 148729 w 1438889"/>
              <a:gd name="connsiteY122" fmla="*/ 896999 h 6858000"/>
              <a:gd name="connsiteX123" fmla="*/ 118137 w 1438889"/>
              <a:gd name="connsiteY123" fmla="*/ 821517 h 6858000"/>
              <a:gd name="connsiteX124" fmla="*/ 97087 w 1438889"/>
              <a:gd name="connsiteY124" fmla="*/ 751353 h 6858000"/>
              <a:gd name="connsiteX125" fmla="*/ 96645 w 1438889"/>
              <a:gd name="connsiteY125" fmla="*/ 721230 h 6858000"/>
              <a:gd name="connsiteX126" fmla="*/ 82316 w 1438889"/>
              <a:gd name="connsiteY126" fmla="*/ 681659 h 6858000"/>
              <a:gd name="connsiteX127" fmla="*/ 67735 w 1438889"/>
              <a:gd name="connsiteY127" fmla="*/ 635218 h 6858000"/>
              <a:gd name="connsiteX128" fmla="*/ 72746 w 1438889"/>
              <a:gd name="connsiteY128" fmla="*/ 613763 h 6858000"/>
              <a:gd name="connsiteX129" fmla="*/ 58688 w 1438889"/>
              <a:gd name="connsiteY129" fmla="*/ 598582 h 6858000"/>
              <a:gd name="connsiteX130" fmla="*/ 58369 w 1438889"/>
              <a:gd name="connsiteY130" fmla="*/ 576846 h 6858000"/>
              <a:gd name="connsiteX131" fmla="*/ 37995 w 1438889"/>
              <a:gd name="connsiteY131" fmla="*/ 530055 h 6858000"/>
              <a:gd name="connsiteX132" fmla="*/ 37243 w 1438889"/>
              <a:gd name="connsiteY132" fmla="*/ 465389 h 6858000"/>
              <a:gd name="connsiteX133" fmla="*/ 20166 w 1438889"/>
              <a:gd name="connsiteY133" fmla="*/ 424699 h 6858000"/>
              <a:gd name="connsiteX134" fmla="*/ 20541 w 1438889"/>
              <a:gd name="connsiteY134" fmla="*/ 404917 h 6858000"/>
              <a:gd name="connsiteX135" fmla="*/ 498 w 1438889"/>
              <a:gd name="connsiteY135" fmla="*/ 367211 h 6858000"/>
              <a:gd name="connsiteX136" fmla="*/ 148559 w 1438889"/>
              <a:gd name="connsiteY136" fmla="*/ 212860 h 6858000"/>
              <a:gd name="connsiteX137" fmla="*/ 140269 w 1438889"/>
              <a:gd name="connsiteY137" fmla="*/ 144983 h 6858000"/>
              <a:gd name="connsiteX138" fmla="*/ 152553 w 1438889"/>
              <a:gd name="connsiteY138" fmla="*/ 55288 h 6858000"/>
              <a:gd name="connsiteX139" fmla="*/ 112107 w 1438889"/>
              <a:gd name="connsiteY139" fmla="*/ 0 h 6858000"/>
              <a:gd name="connsiteX0" fmla="*/ 92101 w 1418883"/>
              <a:gd name="connsiteY0" fmla="*/ 0 h 6858000"/>
              <a:gd name="connsiteX1" fmla="*/ 1418883 w 1418883"/>
              <a:gd name="connsiteY1" fmla="*/ 0 h 6858000"/>
              <a:gd name="connsiteX2" fmla="*/ 1418883 w 1418883"/>
              <a:gd name="connsiteY2" fmla="*/ 6858000 h 6858000"/>
              <a:gd name="connsiteX3" fmla="*/ 155577 w 1418883"/>
              <a:gd name="connsiteY3" fmla="*/ 6857735 h 6858000"/>
              <a:gd name="connsiteX4" fmla="*/ 192170 w 1418883"/>
              <a:gd name="connsiteY4" fmla="*/ 6776847 h 6858000"/>
              <a:gd name="connsiteX5" fmla="*/ 203670 w 1418883"/>
              <a:gd name="connsiteY5" fmla="*/ 6737706 h 6858000"/>
              <a:gd name="connsiteX6" fmla="*/ 228409 w 1418883"/>
              <a:gd name="connsiteY6" fmla="*/ 6691589 h 6858000"/>
              <a:gd name="connsiteX7" fmla="*/ 205966 w 1418883"/>
              <a:gd name="connsiteY7" fmla="*/ 6659970 h 6858000"/>
              <a:gd name="connsiteX8" fmla="*/ 221057 w 1418883"/>
              <a:gd name="connsiteY8" fmla="*/ 6636211 h 6858000"/>
              <a:gd name="connsiteX9" fmla="*/ 238501 w 1418883"/>
              <a:gd name="connsiteY9" fmla="*/ 6594177 h 6858000"/>
              <a:gd name="connsiteX10" fmla="*/ 252541 w 1418883"/>
              <a:gd name="connsiteY10" fmla="*/ 6557575 h 6858000"/>
              <a:gd name="connsiteX11" fmla="*/ 305498 w 1418883"/>
              <a:gd name="connsiteY11" fmla="*/ 6492130 h 6858000"/>
              <a:gd name="connsiteX12" fmla="*/ 321185 w 1418883"/>
              <a:gd name="connsiteY12" fmla="*/ 6431610 h 6858000"/>
              <a:gd name="connsiteX13" fmla="*/ 364890 w 1418883"/>
              <a:gd name="connsiteY13" fmla="*/ 6379786 h 6858000"/>
              <a:gd name="connsiteX14" fmla="*/ 348113 w 1418883"/>
              <a:gd name="connsiteY14" fmla="*/ 6334727 h 6858000"/>
              <a:gd name="connsiteX15" fmla="*/ 325528 w 1418883"/>
              <a:gd name="connsiteY15" fmla="*/ 6313295 h 6858000"/>
              <a:gd name="connsiteX16" fmla="*/ 332692 w 1418883"/>
              <a:gd name="connsiteY16" fmla="*/ 6280046 h 6858000"/>
              <a:gd name="connsiteX17" fmla="*/ 315437 w 1418883"/>
              <a:gd name="connsiteY17" fmla="*/ 6270265 h 6858000"/>
              <a:gd name="connsiteX18" fmla="*/ 342465 w 1418883"/>
              <a:gd name="connsiteY18" fmla="*/ 6252834 h 6858000"/>
              <a:gd name="connsiteX19" fmla="*/ 320457 w 1418883"/>
              <a:gd name="connsiteY19" fmla="*/ 6202459 h 6858000"/>
              <a:gd name="connsiteX20" fmla="*/ 319255 w 1418883"/>
              <a:gd name="connsiteY20" fmla="*/ 6153037 h 6858000"/>
              <a:gd name="connsiteX21" fmla="*/ 334670 w 1418883"/>
              <a:gd name="connsiteY21" fmla="*/ 6078132 h 6858000"/>
              <a:gd name="connsiteX22" fmla="*/ 322057 w 1418883"/>
              <a:gd name="connsiteY22" fmla="*/ 6028119 h 6858000"/>
              <a:gd name="connsiteX23" fmla="*/ 307286 w 1418883"/>
              <a:gd name="connsiteY23" fmla="*/ 5926735 h 6858000"/>
              <a:gd name="connsiteX24" fmla="*/ 356798 w 1418883"/>
              <a:gd name="connsiteY24" fmla="*/ 5712857 h 6858000"/>
              <a:gd name="connsiteX25" fmla="*/ 335873 w 1418883"/>
              <a:gd name="connsiteY25" fmla="*/ 5676393 h 6858000"/>
              <a:gd name="connsiteX26" fmla="*/ 375465 w 1418883"/>
              <a:gd name="connsiteY26" fmla="*/ 5563435 h 6858000"/>
              <a:gd name="connsiteX27" fmla="*/ 422595 w 1418883"/>
              <a:gd name="connsiteY27" fmla="*/ 5437125 h 6858000"/>
              <a:gd name="connsiteX28" fmla="*/ 436163 w 1418883"/>
              <a:gd name="connsiteY28" fmla="*/ 5396260 h 6858000"/>
              <a:gd name="connsiteX29" fmla="*/ 452144 w 1418883"/>
              <a:gd name="connsiteY29" fmla="*/ 5330009 h 6858000"/>
              <a:gd name="connsiteX30" fmla="*/ 485637 w 1418883"/>
              <a:gd name="connsiteY30" fmla="*/ 5273739 h 6858000"/>
              <a:gd name="connsiteX31" fmla="*/ 495236 w 1418883"/>
              <a:gd name="connsiteY31" fmla="*/ 5241779 h 6858000"/>
              <a:gd name="connsiteX32" fmla="*/ 506462 w 1418883"/>
              <a:gd name="connsiteY32" fmla="*/ 5225268 h 6858000"/>
              <a:gd name="connsiteX33" fmla="*/ 507482 w 1418883"/>
              <a:gd name="connsiteY33" fmla="*/ 5217684 h 6858000"/>
              <a:gd name="connsiteX34" fmla="*/ 514823 w 1418883"/>
              <a:gd name="connsiteY34" fmla="*/ 5193377 h 6858000"/>
              <a:gd name="connsiteX35" fmla="*/ 518126 w 1418883"/>
              <a:gd name="connsiteY35" fmla="*/ 5179288 h 6858000"/>
              <a:gd name="connsiteX36" fmla="*/ 519110 w 1418883"/>
              <a:gd name="connsiteY36" fmla="*/ 5173621 h 6858000"/>
              <a:gd name="connsiteX37" fmla="*/ 514744 w 1418883"/>
              <a:gd name="connsiteY37" fmla="*/ 5159961 h 6858000"/>
              <a:gd name="connsiteX38" fmla="*/ 521421 w 1418883"/>
              <a:gd name="connsiteY38" fmla="*/ 5144295 h 6858000"/>
              <a:gd name="connsiteX39" fmla="*/ 518354 w 1418883"/>
              <a:gd name="connsiteY39" fmla="*/ 5125185 h 6858000"/>
              <a:gd name="connsiteX40" fmla="*/ 525184 w 1418883"/>
              <a:gd name="connsiteY40" fmla="*/ 5121884 h 6858000"/>
              <a:gd name="connsiteX41" fmla="*/ 532220 w 1418883"/>
              <a:gd name="connsiteY41" fmla="*/ 5067850 h 6858000"/>
              <a:gd name="connsiteX42" fmla="*/ 534951 w 1418883"/>
              <a:gd name="connsiteY42" fmla="*/ 5060861 h 6858000"/>
              <a:gd name="connsiteX43" fmla="*/ 531655 w 1418883"/>
              <a:gd name="connsiteY43" fmla="*/ 5034192 h 6858000"/>
              <a:gd name="connsiteX44" fmla="*/ 533209 w 1418883"/>
              <a:gd name="connsiteY44" fmla="*/ 4993030 h 6858000"/>
              <a:gd name="connsiteX45" fmla="*/ 540118 w 1418883"/>
              <a:gd name="connsiteY45" fmla="*/ 4946844 h 6858000"/>
              <a:gd name="connsiteX46" fmla="*/ 535974 w 1418883"/>
              <a:gd name="connsiteY46" fmla="*/ 4932692 h 6858000"/>
              <a:gd name="connsiteX47" fmla="*/ 551377 w 1418883"/>
              <a:gd name="connsiteY47" fmla="*/ 4858827 h 6858000"/>
              <a:gd name="connsiteX48" fmla="*/ 557280 w 1418883"/>
              <a:gd name="connsiteY48" fmla="*/ 4821170 h 6858000"/>
              <a:gd name="connsiteX49" fmla="*/ 562013 w 1418883"/>
              <a:gd name="connsiteY49" fmla="*/ 4780965 h 6858000"/>
              <a:gd name="connsiteX50" fmla="*/ 563306 w 1418883"/>
              <a:gd name="connsiteY50" fmla="*/ 4750867 h 6858000"/>
              <a:gd name="connsiteX51" fmla="*/ 561113 w 1418883"/>
              <a:gd name="connsiteY51" fmla="*/ 4690749 h 6858000"/>
              <a:gd name="connsiteX52" fmla="*/ 556593 w 1418883"/>
              <a:gd name="connsiteY52" fmla="*/ 4584173 h 6858000"/>
              <a:gd name="connsiteX53" fmla="*/ 551676 w 1418883"/>
              <a:gd name="connsiteY53" fmla="*/ 4444346 h 6858000"/>
              <a:gd name="connsiteX54" fmla="*/ 548241 w 1418883"/>
              <a:gd name="connsiteY54" fmla="*/ 4375228 h 6858000"/>
              <a:gd name="connsiteX55" fmla="*/ 528894 w 1418883"/>
              <a:gd name="connsiteY55" fmla="*/ 4214165 h 6858000"/>
              <a:gd name="connsiteX56" fmla="*/ 532967 w 1418883"/>
              <a:gd name="connsiteY56" fmla="*/ 4090296 h 6858000"/>
              <a:gd name="connsiteX57" fmla="*/ 518223 w 1418883"/>
              <a:gd name="connsiteY57" fmla="*/ 4033999 h 6858000"/>
              <a:gd name="connsiteX58" fmla="*/ 519372 w 1418883"/>
              <a:gd name="connsiteY58" fmla="*/ 4031933 h 6858000"/>
              <a:gd name="connsiteX59" fmla="*/ 517948 w 1418883"/>
              <a:gd name="connsiteY59" fmla="*/ 4013953 h 6858000"/>
              <a:gd name="connsiteX60" fmla="*/ 504243 w 1418883"/>
              <a:gd name="connsiteY60" fmla="*/ 3974753 h 6858000"/>
              <a:gd name="connsiteX61" fmla="*/ 505841 w 1418883"/>
              <a:gd name="connsiteY61" fmla="*/ 3969950 h 6858000"/>
              <a:gd name="connsiteX62" fmla="*/ 499263 w 1418883"/>
              <a:gd name="connsiteY62" fmla="*/ 3933779 h 6858000"/>
              <a:gd name="connsiteX63" fmla="*/ 500594 w 1418883"/>
              <a:gd name="connsiteY63" fmla="*/ 3933093 h 6858000"/>
              <a:gd name="connsiteX64" fmla="*/ 504948 w 1418883"/>
              <a:gd name="connsiteY64" fmla="*/ 3922082 h 6858000"/>
              <a:gd name="connsiteX65" fmla="*/ 510026 w 1418883"/>
              <a:gd name="connsiteY65" fmla="*/ 3901461 h 6858000"/>
              <a:gd name="connsiteX66" fmla="*/ 532620 w 1418883"/>
              <a:gd name="connsiteY66" fmla="*/ 3813873 h 6858000"/>
              <a:gd name="connsiteX67" fmla="*/ 532045 w 1418883"/>
              <a:gd name="connsiteY67" fmla="*/ 3806161 h 6858000"/>
              <a:gd name="connsiteX68" fmla="*/ 532352 w 1418883"/>
              <a:gd name="connsiteY68" fmla="*/ 3805957 h 6858000"/>
              <a:gd name="connsiteX69" fmla="*/ 532379 w 1418883"/>
              <a:gd name="connsiteY69" fmla="*/ 3797724 h 6858000"/>
              <a:gd name="connsiteX70" fmla="*/ 530994 w 1418883"/>
              <a:gd name="connsiteY70" fmla="*/ 3792098 h 6858000"/>
              <a:gd name="connsiteX71" fmla="*/ 529878 w 1418883"/>
              <a:gd name="connsiteY71" fmla="*/ 3777135 h 6858000"/>
              <a:gd name="connsiteX72" fmla="*/ 531611 w 1418883"/>
              <a:gd name="connsiteY72" fmla="*/ 3771656 h 6858000"/>
              <a:gd name="connsiteX73" fmla="*/ 535354 w 1418883"/>
              <a:gd name="connsiteY73" fmla="*/ 3769007 h 6858000"/>
              <a:gd name="connsiteX74" fmla="*/ 534820 w 1418883"/>
              <a:gd name="connsiteY74" fmla="*/ 3767709 h 6858000"/>
              <a:gd name="connsiteX75" fmla="*/ 543516 w 1418883"/>
              <a:gd name="connsiteY75" fmla="*/ 3738082 h 6858000"/>
              <a:gd name="connsiteX76" fmla="*/ 550862 w 1418883"/>
              <a:gd name="connsiteY76" fmla="*/ 3673397 h 6858000"/>
              <a:gd name="connsiteX77" fmla="*/ 550158 w 1418883"/>
              <a:gd name="connsiteY77" fmla="*/ 3637109 h 6858000"/>
              <a:gd name="connsiteX78" fmla="*/ 553601 w 1418883"/>
              <a:gd name="connsiteY78" fmla="*/ 3536883 h 6858000"/>
              <a:gd name="connsiteX79" fmla="*/ 561139 w 1418883"/>
              <a:gd name="connsiteY79" fmla="*/ 3435652 h 6858000"/>
              <a:gd name="connsiteX80" fmla="*/ 562810 w 1418883"/>
              <a:gd name="connsiteY80" fmla="*/ 3307769 h 6858000"/>
              <a:gd name="connsiteX81" fmla="*/ 580373 w 1418883"/>
              <a:gd name="connsiteY81" fmla="*/ 3250522 h 6858000"/>
              <a:gd name="connsiteX82" fmla="*/ 580798 w 1418883"/>
              <a:gd name="connsiteY82" fmla="*/ 3229163 h 6858000"/>
              <a:gd name="connsiteX83" fmla="*/ 582621 w 1418883"/>
              <a:gd name="connsiteY83" fmla="*/ 3217217 h 6858000"/>
              <a:gd name="connsiteX84" fmla="*/ 569456 w 1418883"/>
              <a:gd name="connsiteY84" fmla="*/ 3183755 h 6858000"/>
              <a:gd name="connsiteX85" fmla="*/ 569957 w 1418883"/>
              <a:gd name="connsiteY85" fmla="*/ 3178642 h 6858000"/>
              <a:gd name="connsiteX86" fmla="*/ 557557 w 1418883"/>
              <a:gd name="connsiteY86" fmla="*/ 3158586 h 6858000"/>
              <a:gd name="connsiteX87" fmla="*/ 542742 w 1418883"/>
              <a:gd name="connsiteY87" fmla="*/ 3129034 h 6858000"/>
              <a:gd name="connsiteX88" fmla="*/ 543407 w 1418883"/>
              <a:gd name="connsiteY88" fmla="*/ 3126682 h 6858000"/>
              <a:gd name="connsiteX89" fmla="*/ 534275 w 1418883"/>
              <a:gd name="connsiteY89" fmla="*/ 3114519 h 6858000"/>
              <a:gd name="connsiteX90" fmla="*/ 520884 w 1418883"/>
              <a:gd name="connsiteY90" fmla="*/ 3106272 h 6858000"/>
              <a:gd name="connsiteX91" fmla="*/ 493614 w 1418883"/>
              <a:gd name="connsiteY91" fmla="*/ 2958185 h 6858000"/>
              <a:gd name="connsiteX92" fmla="*/ 436228 w 1418883"/>
              <a:gd name="connsiteY92" fmla="*/ 2762989 h 6858000"/>
              <a:gd name="connsiteX93" fmla="*/ 385146 w 1418883"/>
              <a:gd name="connsiteY93" fmla="*/ 2554718 h 6858000"/>
              <a:gd name="connsiteX94" fmla="*/ 365240 w 1418883"/>
              <a:gd name="connsiteY94" fmla="*/ 2485734 h 6858000"/>
              <a:gd name="connsiteX95" fmla="*/ 355963 w 1418883"/>
              <a:gd name="connsiteY95" fmla="*/ 2447068 h 6858000"/>
              <a:gd name="connsiteX96" fmla="*/ 342924 w 1418883"/>
              <a:gd name="connsiteY96" fmla="*/ 2425819 h 6858000"/>
              <a:gd name="connsiteX97" fmla="*/ 348923 w 1418883"/>
              <a:gd name="connsiteY97" fmla="*/ 2402874 h 6858000"/>
              <a:gd name="connsiteX98" fmla="*/ 351535 w 1418883"/>
              <a:gd name="connsiteY98" fmla="*/ 2381443 h 6858000"/>
              <a:gd name="connsiteX99" fmla="*/ 327864 w 1418883"/>
              <a:gd name="connsiteY99" fmla="*/ 2261920 h 6858000"/>
              <a:gd name="connsiteX100" fmla="*/ 317751 w 1418883"/>
              <a:gd name="connsiteY100" fmla="*/ 2195378 h 6858000"/>
              <a:gd name="connsiteX101" fmla="*/ 301968 w 1418883"/>
              <a:gd name="connsiteY101" fmla="*/ 2155135 h 6858000"/>
              <a:gd name="connsiteX102" fmla="*/ 299426 w 1418883"/>
              <a:gd name="connsiteY102" fmla="*/ 2118008 h 6858000"/>
              <a:gd name="connsiteX103" fmla="*/ 300419 w 1418883"/>
              <a:gd name="connsiteY103" fmla="*/ 2050531 h 6858000"/>
              <a:gd name="connsiteX104" fmla="*/ 292225 w 1418883"/>
              <a:gd name="connsiteY104" fmla="*/ 1963269 h 6858000"/>
              <a:gd name="connsiteX105" fmla="*/ 273403 w 1418883"/>
              <a:gd name="connsiteY105" fmla="*/ 1906352 h 6858000"/>
              <a:gd name="connsiteX106" fmla="*/ 249960 w 1418883"/>
              <a:gd name="connsiteY106" fmla="*/ 1861531 h 6858000"/>
              <a:gd name="connsiteX107" fmla="*/ 203759 w 1418883"/>
              <a:gd name="connsiteY107" fmla="*/ 1732919 h 6858000"/>
              <a:gd name="connsiteX108" fmla="*/ 176070 w 1418883"/>
              <a:gd name="connsiteY108" fmla="*/ 1663540 h 6858000"/>
              <a:gd name="connsiteX109" fmla="*/ 175196 w 1418883"/>
              <a:gd name="connsiteY109" fmla="*/ 1615777 h 6858000"/>
              <a:gd name="connsiteX110" fmla="*/ 155991 w 1418883"/>
              <a:gd name="connsiteY110" fmla="*/ 1563678 h 6858000"/>
              <a:gd name="connsiteX111" fmla="*/ 169071 w 1418883"/>
              <a:gd name="connsiteY111" fmla="*/ 1519474 h 6858000"/>
              <a:gd name="connsiteX112" fmla="*/ 161813 w 1418883"/>
              <a:gd name="connsiteY112" fmla="*/ 1477995 h 6858000"/>
              <a:gd name="connsiteX113" fmla="*/ 147898 w 1418883"/>
              <a:gd name="connsiteY113" fmla="*/ 1373769 h 6858000"/>
              <a:gd name="connsiteX114" fmla="*/ 156205 w 1418883"/>
              <a:gd name="connsiteY114" fmla="*/ 1307086 h 6858000"/>
              <a:gd name="connsiteX115" fmla="*/ 157393 w 1418883"/>
              <a:gd name="connsiteY115" fmla="*/ 1189033 h 6858000"/>
              <a:gd name="connsiteX116" fmla="*/ 162078 w 1418883"/>
              <a:gd name="connsiteY116" fmla="*/ 1168288 h 6858000"/>
              <a:gd name="connsiteX117" fmla="*/ 154360 w 1418883"/>
              <a:gd name="connsiteY117" fmla="*/ 1142577 h 6858000"/>
              <a:gd name="connsiteX118" fmla="*/ 143666 w 1418883"/>
              <a:gd name="connsiteY118" fmla="*/ 1088484 h 6858000"/>
              <a:gd name="connsiteX119" fmla="*/ 132402 w 1418883"/>
              <a:gd name="connsiteY119" fmla="*/ 1016103 h 6858000"/>
              <a:gd name="connsiteX120" fmla="*/ 133858 w 1418883"/>
              <a:gd name="connsiteY120" fmla="*/ 932283 h 6858000"/>
              <a:gd name="connsiteX121" fmla="*/ 136094 w 1418883"/>
              <a:gd name="connsiteY121" fmla="*/ 915925 h 6858000"/>
              <a:gd name="connsiteX122" fmla="*/ 128723 w 1418883"/>
              <a:gd name="connsiteY122" fmla="*/ 896999 h 6858000"/>
              <a:gd name="connsiteX123" fmla="*/ 98131 w 1418883"/>
              <a:gd name="connsiteY123" fmla="*/ 821517 h 6858000"/>
              <a:gd name="connsiteX124" fmla="*/ 77081 w 1418883"/>
              <a:gd name="connsiteY124" fmla="*/ 751353 h 6858000"/>
              <a:gd name="connsiteX125" fmla="*/ 76639 w 1418883"/>
              <a:gd name="connsiteY125" fmla="*/ 721230 h 6858000"/>
              <a:gd name="connsiteX126" fmla="*/ 62310 w 1418883"/>
              <a:gd name="connsiteY126" fmla="*/ 681659 h 6858000"/>
              <a:gd name="connsiteX127" fmla="*/ 47729 w 1418883"/>
              <a:gd name="connsiteY127" fmla="*/ 635218 h 6858000"/>
              <a:gd name="connsiteX128" fmla="*/ 52740 w 1418883"/>
              <a:gd name="connsiteY128" fmla="*/ 613763 h 6858000"/>
              <a:gd name="connsiteX129" fmla="*/ 38682 w 1418883"/>
              <a:gd name="connsiteY129" fmla="*/ 598582 h 6858000"/>
              <a:gd name="connsiteX130" fmla="*/ 38363 w 1418883"/>
              <a:gd name="connsiteY130" fmla="*/ 576846 h 6858000"/>
              <a:gd name="connsiteX131" fmla="*/ 17989 w 1418883"/>
              <a:gd name="connsiteY131" fmla="*/ 530055 h 6858000"/>
              <a:gd name="connsiteX132" fmla="*/ 17237 w 1418883"/>
              <a:gd name="connsiteY132" fmla="*/ 465389 h 6858000"/>
              <a:gd name="connsiteX133" fmla="*/ 160 w 1418883"/>
              <a:gd name="connsiteY133" fmla="*/ 424699 h 6858000"/>
              <a:gd name="connsiteX134" fmla="*/ 535 w 1418883"/>
              <a:gd name="connsiteY134" fmla="*/ 404917 h 6858000"/>
              <a:gd name="connsiteX135" fmla="*/ 111526 w 1418883"/>
              <a:gd name="connsiteY135" fmla="*/ 275771 h 6858000"/>
              <a:gd name="connsiteX136" fmla="*/ 128553 w 1418883"/>
              <a:gd name="connsiteY136" fmla="*/ 212860 h 6858000"/>
              <a:gd name="connsiteX137" fmla="*/ 120263 w 1418883"/>
              <a:gd name="connsiteY137" fmla="*/ 144983 h 6858000"/>
              <a:gd name="connsiteX138" fmla="*/ 132547 w 1418883"/>
              <a:gd name="connsiteY138" fmla="*/ 55288 h 6858000"/>
              <a:gd name="connsiteX139" fmla="*/ 92101 w 1418883"/>
              <a:gd name="connsiteY139" fmla="*/ 0 h 6858000"/>
              <a:gd name="connsiteX0" fmla="*/ 91951 w 1418733"/>
              <a:gd name="connsiteY0" fmla="*/ 0 h 6858000"/>
              <a:gd name="connsiteX1" fmla="*/ 1418733 w 1418733"/>
              <a:gd name="connsiteY1" fmla="*/ 0 h 6858000"/>
              <a:gd name="connsiteX2" fmla="*/ 1418733 w 1418733"/>
              <a:gd name="connsiteY2" fmla="*/ 6858000 h 6858000"/>
              <a:gd name="connsiteX3" fmla="*/ 155427 w 1418733"/>
              <a:gd name="connsiteY3" fmla="*/ 6857735 h 6858000"/>
              <a:gd name="connsiteX4" fmla="*/ 192020 w 1418733"/>
              <a:gd name="connsiteY4" fmla="*/ 6776847 h 6858000"/>
              <a:gd name="connsiteX5" fmla="*/ 203520 w 1418733"/>
              <a:gd name="connsiteY5" fmla="*/ 6737706 h 6858000"/>
              <a:gd name="connsiteX6" fmla="*/ 228259 w 1418733"/>
              <a:gd name="connsiteY6" fmla="*/ 6691589 h 6858000"/>
              <a:gd name="connsiteX7" fmla="*/ 205816 w 1418733"/>
              <a:gd name="connsiteY7" fmla="*/ 6659970 h 6858000"/>
              <a:gd name="connsiteX8" fmla="*/ 220907 w 1418733"/>
              <a:gd name="connsiteY8" fmla="*/ 6636211 h 6858000"/>
              <a:gd name="connsiteX9" fmla="*/ 238351 w 1418733"/>
              <a:gd name="connsiteY9" fmla="*/ 6594177 h 6858000"/>
              <a:gd name="connsiteX10" fmla="*/ 252391 w 1418733"/>
              <a:gd name="connsiteY10" fmla="*/ 6557575 h 6858000"/>
              <a:gd name="connsiteX11" fmla="*/ 305348 w 1418733"/>
              <a:gd name="connsiteY11" fmla="*/ 6492130 h 6858000"/>
              <a:gd name="connsiteX12" fmla="*/ 321035 w 1418733"/>
              <a:gd name="connsiteY12" fmla="*/ 6431610 h 6858000"/>
              <a:gd name="connsiteX13" fmla="*/ 364740 w 1418733"/>
              <a:gd name="connsiteY13" fmla="*/ 6379786 h 6858000"/>
              <a:gd name="connsiteX14" fmla="*/ 347963 w 1418733"/>
              <a:gd name="connsiteY14" fmla="*/ 6334727 h 6858000"/>
              <a:gd name="connsiteX15" fmla="*/ 325378 w 1418733"/>
              <a:gd name="connsiteY15" fmla="*/ 6313295 h 6858000"/>
              <a:gd name="connsiteX16" fmla="*/ 332542 w 1418733"/>
              <a:gd name="connsiteY16" fmla="*/ 6280046 h 6858000"/>
              <a:gd name="connsiteX17" fmla="*/ 315287 w 1418733"/>
              <a:gd name="connsiteY17" fmla="*/ 6270265 h 6858000"/>
              <a:gd name="connsiteX18" fmla="*/ 342315 w 1418733"/>
              <a:gd name="connsiteY18" fmla="*/ 6252834 h 6858000"/>
              <a:gd name="connsiteX19" fmla="*/ 320307 w 1418733"/>
              <a:gd name="connsiteY19" fmla="*/ 6202459 h 6858000"/>
              <a:gd name="connsiteX20" fmla="*/ 319105 w 1418733"/>
              <a:gd name="connsiteY20" fmla="*/ 6153037 h 6858000"/>
              <a:gd name="connsiteX21" fmla="*/ 334520 w 1418733"/>
              <a:gd name="connsiteY21" fmla="*/ 6078132 h 6858000"/>
              <a:gd name="connsiteX22" fmla="*/ 321907 w 1418733"/>
              <a:gd name="connsiteY22" fmla="*/ 6028119 h 6858000"/>
              <a:gd name="connsiteX23" fmla="*/ 307136 w 1418733"/>
              <a:gd name="connsiteY23" fmla="*/ 5926735 h 6858000"/>
              <a:gd name="connsiteX24" fmla="*/ 356648 w 1418733"/>
              <a:gd name="connsiteY24" fmla="*/ 5712857 h 6858000"/>
              <a:gd name="connsiteX25" fmla="*/ 335723 w 1418733"/>
              <a:gd name="connsiteY25" fmla="*/ 5676393 h 6858000"/>
              <a:gd name="connsiteX26" fmla="*/ 375315 w 1418733"/>
              <a:gd name="connsiteY26" fmla="*/ 5563435 h 6858000"/>
              <a:gd name="connsiteX27" fmla="*/ 422445 w 1418733"/>
              <a:gd name="connsiteY27" fmla="*/ 5437125 h 6858000"/>
              <a:gd name="connsiteX28" fmla="*/ 436013 w 1418733"/>
              <a:gd name="connsiteY28" fmla="*/ 5396260 h 6858000"/>
              <a:gd name="connsiteX29" fmla="*/ 451994 w 1418733"/>
              <a:gd name="connsiteY29" fmla="*/ 5330009 h 6858000"/>
              <a:gd name="connsiteX30" fmla="*/ 485487 w 1418733"/>
              <a:gd name="connsiteY30" fmla="*/ 5273739 h 6858000"/>
              <a:gd name="connsiteX31" fmla="*/ 495086 w 1418733"/>
              <a:gd name="connsiteY31" fmla="*/ 5241779 h 6858000"/>
              <a:gd name="connsiteX32" fmla="*/ 506312 w 1418733"/>
              <a:gd name="connsiteY32" fmla="*/ 5225268 h 6858000"/>
              <a:gd name="connsiteX33" fmla="*/ 507332 w 1418733"/>
              <a:gd name="connsiteY33" fmla="*/ 5217684 h 6858000"/>
              <a:gd name="connsiteX34" fmla="*/ 514673 w 1418733"/>
              <a:gd name="connsiteY34" fmla="*/ 5193377 h 6858000"/>
              <a:gd name="connsiteX35" fmla="*/ 517976 w 1418733"/>
              <a:gd name="connsiteY35" fmla="*/ 5179288 h 6858000"/>
              <a:gd name="connsiteX36" fmla="*/ 518960 w 1418733"/>
              <a:gd name="connsiteY36" fmla="*/ 5173621 h 6858000"/>
              <a:gd name="connsiteX37" fmla="*/ 514594 w 1418733"/>
              <a:gd name="connsiteY37" fmla="*/ 5159961 h 6858000"/>
              <a:gd name="connsiteX38" fmla="*/ 521271 w 1418733"/>
              <a:gd name="connsiteY38" fmla="*/ 5144295 h 6858000"/>
              <a:gd name="connsiteX39" fmla="*/ 518204 w 1418733"/>
              <a:gd name="connsiteY39" fmla="*/ 5125185 h 6858000"/>
              <a:gd name="connsiteX40" fmla="*/ 525034 w 1418733"/>
              <a:gd name="connsiteY40" fmla="*/ 5121884 h 6858000"/>
              <a:gd name="connsiteX41" fmla="*/ 532070 w 1418733"/>
              <a:gd name="connsiteY41" fmla="*/ 5067850 h 6858000"/>
              <a:gd name="connsiteX42" fmla="*/ 534801 w 1418733"/>
              <a:gd name="connsiteY42" fmla="*/ 5060861 h 6858000"/>
              <a:gd name="connsiteX43" fmla="*/ 531505 w 1418733"/>
              <a:gd name="connsiteY43" fmla="*/ 5034192 h 6858000"/>
              <a:gd name="connsiteX44" fmla="*/ 533059 w 1418733"/>
              <a:gd name="connsiteY44" fmla="*/ 4993030 h 6858000"/>
              <a:gd name="connsiteX45" fmla="*/ 539968 w 1418733"/>
              <a:gd name="connsiteY45" fmla="*/ 4946844 h 6858000"/>
              <a:gd name="connsiteX46" fmla="*/ 535824 w 1418733"/>
              <a:gd name="connsiteY46" fmla="*/ 4932692 h 6858000"/>
              <a:gd name="connsiteX47" fmla="*/ 551227 w 1418733"/>
              <a:gd name="connsiteY47" fmla="*/ 4858827 h 6858000"/>
              <a:gd name="connsiteX48" fmla="*/ 557130 w 1418733"/>
              <a:gd name="connsiteY48" fmla="*/ 4821170 h 6858000"/>
              <a:gd name="connsiteX49" fmla="*/ 561863 w 1418733"/>
              <a:gd name="connsiteY49" fmla="*/ 4780965 h 6858000"/>
              <a:gd name="connsiteX50" fmla="*/ 563156 w 1418733"/>
              <a:gd name="connsiteY50" fmla="*/ 4750867 h 6858000"/>
              <a:gd name="connsiteX51" fmla="*/ 560963 w 1418733"/>
              <a:gd name="connsiteY51" fmla="*/ 4690749 h 6858000"/>
              <a:gd name="connsiteX52" fmla="*/ 556443 w 1418733"/>
              <a:gd name="connsiteY52" fmla="*/ 4584173 h 6858000"/>
              <a:gd name="connsiteX53" fmla="*/ 551526 w 1418733"/>
              <a:gd name="connsiteY53" fmla="*/ 4444346 h 6858000"/>
              <a:gd name="connsiteX54" fmla="*/ 548091 w 1418733"/>
              <a:gd name="connsiteY54" fmla="*/ 4375228 h 6858000"/>
              <a:gd name="connsiteX55" fmla="*/ 528744 w 1418733"/>
              <a:gd name="connsiteY55" fmla="*/ 4214165 h 6858000"/>
              <a:gd name="connsiteX56" fmla="*/ 532817 w 1418733"/>
              <a:gd name="connsiteY56" fmla="*/ 4090296 h 6858000"/>
              <a:gd name="connsiteX57" fmla="*/ 518073 w 1418733"/>
              <a:gd name="connsiteY57" fmla="*/ 4033999 h 6858000"/>
              <a:gd name="connsiteX58" fmla="*/ 519222 w 1418733"/>
              <a:gd name="connsiteY58" fmla="*/ 4031933 h 6858000"/>
              <a:gd name="connsiteX59" fmla="*/ 517798 w 1418733"/>
              <a:gd name="connsiteY59" fmla="*/ 4013953 h 6858000"/>
              <a:gd name="connsiteX60" fmla="*/ 504093 w 1418733"/>
              <a:gd name="connsiteY60" fmla="*/ 3974753 h 6858000"/>
              <a:gd name="connsiteX61" fmla="*/ 505691 w 1418733"/>
              <a:gd name="connsiteY61" fmla="*/ 3969950 h 6858000"/>
              <a:gd name="connsiteX62" fmla="*/ 499113 w 1418733"/>
              <a:gd name="connsiteY62" fmla="*/ 3933779 h 6858000"/>
              <a:gd name="connsiteX63" fmla="*/ 500444 w 1418733"/>
              <a:gd name="connsiteY63" fmla="*/ 3933093 h 6858000"/>
              <a:gd name="connsiteX64" fmla="*/ 504798 w 1418733"/>
              <a:gd name="connsiteY64" fmla="*/ 3922082 h 6858000"/>
              <a:gd name="connsiteX65" fmla="*/ 509876 w 1418733"/>
              <a:gd name="connsiteY65" fmla="*/ 3901461 h 6858000"/>
              <a:gd name="connsiteX66" fmla="*/ 532470 w 1418733"/>
              <a:gd name="connsiteY66" fmla="*/ 3813873 h 6858000"/>
              <a:gd name="connsiteX67" fmla="*/ 531895 w 1418733"/>
              <a:gd name="connsiteY67" fmla="*/ 3806161 h 6858000"/>
              <a:gd name="connsiteX68" fmla="*/ 532202 w 1418733"/>
              <a:gd name="connsiteY68" fmla="*/ 3805957 h 6858000"/>
              <a:gd name="connsiteX69" fmla="*/ 532229 w 1418733"/>
              <a:gd name="connsiteY69" fmla="*/ 3797724 h 6858000"/>
              <a:gd name="connsiteX70" fmla="*/ 530844 w 1418733"/>
              <a:gd name="connsiteY70" fmla="*/ 3792098 h 6858000"/>
              <a:gd name="connsiteX71" fmla="*/ 529728 w 1418733"/>
              <a:gd name="connsiteY71" fmla="*/ 3777135 h 6858000"/>
              <a:gd name="connsiteX72" fmla="*/ 531461 w 1418733"/>
              <a:gd name="connsiteY72" fmla="*/ 3771656 h 6858000"/>
              <a:gd name="connsiteX73" fmla="*/ 535204 w 1418733"/>
              <a:gd name="connsiteY73" fmla="*/ 3769007 h 6858000"/>
              <a:gd name="connsiteX74" fmla="*/ 534670 w 1418733"/>
              <a:gd name="connsiteY74" fmla="*/ 3767709 h 6858000"/>
              <a:gd name="connsiteX75" fmla="*/ 543366 w 1418733"/>
              <a:gd name="connsiteY75" fmla="*/ 3738082 h 6858000"/>
              <a:gd name="connsiteX76" fmla="*/ 550712 w 1418733"/>
              <a:gd name="connsiteY76" fmla="*/ 3673397 h 6858000"/>
              <a:gd name="connsiteX77" fmla="*/ 550008 w 1418733"/>
              <a:gd name="connsiteY77" fmla="*/ 3637109 h 6858000"/>
              <a:gd name="connsiteX78" fmla="*/ 553451 w 1418733"/>
              <a:gd name="connsiteY78" fmla="*/ 3536883 h 6858000"/>
              <a:gd name="connsiteX79" fmla="*/ 560989 w 1418733"/>
              <a:gd name="connsiteY79" fmla="*/ 3435652 h 6858000"/>
              <a:gd name="connsiteX80" fmla="*/ 562660 w 1418733"/>
              <a:gd name="connsiteY80" fmla="*/ 3307769 h 6858000"/>
              <a:gd name="connsiteX81" fmla="*/ 580223 w 1418733"/>
              <a:gd name="connsiteY81" fmla="*/ 3250522 h 6858000"/>
              <a:gd name="connsiteX82" fmla="*/ 580648 w 1418733"/>
              <a:gd name="connsiteY82" fmla="*/ 3229163 h 6858000"/>
              <a:gd name="connsiteX83" fmla="*/ 582471 w 1418733"/>
              <a:gd name="connsiteY83" fmla="*/ 3217217 h 6858000"/>
              <a:gd name="connsiteX84" fmla="*/ 569306 w 1418733"/>
              <a:gd name="connsiteY84" fmla="*/ 3183755 h 6858000"/>
              <a:gd name="connsiteX85" fmla="*/ 569807 w 1418733"/>
              <a:gd name="connsiteY85" fmla="*/ 3178642 h 6858000"/>
              <a:gd name="connsiteX86" fmla="*/ 557407 w 1418733"/>
              <a:gd name="connsiteY86" fmla="*/ 3158586 h 6858000"/>
              <a:gd name="connsiteX87" fmla="*/ 542592 w 1418733"/>
              <a:gd name="connsiteY87" fmla="*/ 3129034 h 6858000"/>
              <a:gd name="connsiteX88" fmla="*/ 543257 w 1418733"/>
              <a:gd name="connsiteY88" fmla="*/ 3126682 h 6858000"/>
              <a:gd name="connsiteX89" fmla="*/ 534125 w 1418733"/>
              <a:gd name="connsiteY89" fmla="*/ 3114519 h 6858000"/>
              <a:gd name="connsiteX90" fmla="*/ 520734 w 1418733"/>
              <a:gd name="connsiteY90" fmla="*/ 3106272 h 6858000"/>
              <a:gd name="connsiteX91" fmla="*/ 493464 w 1418733"/>
              <a:gd name="connsiteY91" fmla="*/ 2958185 h 6858000"/>
              <a:gd name="connsiteX92" fmla="*/ 436078 w 1418733"/>
              <a:gd name="connsiteY92" fmla="*/ 2762989 h 6858000"/>
              <a:gd name="connsiteX93" fmla="*/ 384996 w 1418733"/>
              <a:gd name="connsiteY93" fmla="*/ 2554718 h 6858000"/>
              <a:gd name="connsiteX94" fmla="*/ 365090 w 1418733"/>
              <a:gd name="connsiteY94" fmla="*/ 2485734 h 6858000"/>
              <a:gd name="connsiteX95" fmla="*/ 355813 w 1418733"/>
              <a:gd name="connsiteY95" fmla="*/ 2447068 h 6858000"/>
              <a:gd name="connsiteX96" fmla="*/ 342774 w 1418733"/>
              <a:gd name="connsiteY96" fmla="*/ 2425819 h 6858000"/>
              <a:gd name="connsiteX97" fmla="*/ 348773 w 1418733"/>
              <a:gd name="connsiteY97" fmla="*/ 2402874 h 6858000"/>
              <a:gd name="connsiteX98" fmla="*/ 351385 w 1418733"/>
              <a:gd name="connsiteY98" fmla="*/ 2381443 h 6858000"/>
              <a:gd name="connsiteX99" fmla="*/ 327714 w 1418733"/>
              <a:gd name="connsiteY99" fmla="*/ 2261920 h 6858000"/>
              <a:gd name="connsiteX100" fmla="*/ 317601 w 1418733"/>
              <a:gd name="connsiteY100" fmla="*/ 2195378 h 6858000"/>
              <a:gd name="connsiteX101" fmla="*/ 301818 w 1418733"/>
              <a:gd name="connsiteY101" fmla="*/ 2155135 h 6858000"/>
              <a:gd name="connsiteX102" fmla="*/ 299276 w 1418733"/>
              <a:gd name="connsiteY102" fmla="*/ 2118008 h 6858000"/>
              <a:gd name="connsiteX103" fmla="*/ 300269 w 1418733"/>
              <a:gd name="connsiteY103" fmla="*/ 2050531 h 6858000"/>
              <a:gd name="connsiteX104" fmla="*/ 292075 w 1418733"/>
              <a:gd name="connsiteY104" fmla="*/ 1963269 h 6858000"/>
              <a:gd name="connsiteX105" fmla="*/ 273253 w 1418733"/>
              <a:gd name="connsiteY105" fmla="*/ 1906352 h 6858000"/>
              <a:gd name="connsiteX106" fmla="*/ 249810 w 1418733"/>
              <a:gd name="connsiteY106" fmla="*/ 1861531 h 6858000"/>
              <a:gd name="connsiteX107" fmla="*/ 203609 w 1418733"/>
              <a:gd name="connsiteY107" fmla="*/ 1732919 h 6858000"/>
              <a:gd name="connsiteX108" fmla="*/ 175920 w 1418733"/>
              <a:gd name="connsiteY108" fmla="*/ 1663540 h 6858000"/>
              <a:gd name="connsiteX109" fmla="*/ 175046 w 1418733"/>
              <a:gd name="connsiteY109" fmla="*/ 1615777 h 6858000"/>
              <a:gd name="connsiteX110" fmla="*/ 155841 w 1418733"/>
              <a:gd name="connsiteY110" fmla="*/ 1563678 h 6858000"/>
              <a:gd name="connsiteX111" fmla="*/ 168921 w 1418733"/>
              <a:gd name="connsiteY111" fmla="*/ 1519474 h 6858000"/>
              <a:gd name="connsiteX112" fmla="*/ 161663 w 1418733"/>
              <a:gd name="connsiteY112" fmla="*/ 1477995 h 6858000"/>
              <a:gd name="connsiteX113" fmla="*/ 147748 w 1418733"/>
              <a:gd name="connsiteY113" fmla="*/ 1373769 h 6858000"/>
              <a:gd name="connsiteX114" fmla="*/ 156055 w 1418733"/>
              <a:gd name="connsiteY114" fmla="*/ 1307086 h 6858000"/>
              <a:gd name="connsiteX115" fmla="*/ 157243 w 1418733"/>
              <a:gd name="connsiteY115" fmla="*/ 1189033 h 6858000"/>
              <a:gd name="connsiteX116" fmla="*/ 161928 w 1418733"/>
              <a:gd name="connsiteY116" fmla="*/ 1168288 h 6858000"/>
              <a:gd name="connsiteX117" fmla="*/ 154210 w 1418733"/>
              <a:gd name="connsiteY117" fmla="*/ 1142577 h 6858000"/>
              <a:gd name="connsiteX118" fmla="*/ 143516 w 1418733"/>
              <a:gd name="connsiteY118" fmla="*/ 1088484 h 6858000"/>
              <a:gd name="connsiteX119" fmla="*/ 132252 w 1418733"/>
              <a:gd name="connsiteY119" fmla="*/ 1016103 h 6858000"/>
              <a:gd name="connsiteX120" fmla="*/ 133708 w 1418733"/>
              <a:gd name="connsiteY120" fmla="*/ 932283 h 6858000"/>
              <a:gd name="connsiteX121" fmla="*/ 135944 w 1418733"/>
              <a:gd name="connsiteY121" fmla="*/ 915925 h 6858000"/>
              <a:gd name="connsiteX122" fmla="*/ 128573 w 1418733"/>
              <a:gd name="connsiteY122" fmla="*/ 896999 h 6858000"/>
              <a:gd name="connsiteX123" fmla="*/ 97981 w 1418733"/>
              <a:gd name="connsiteY123" fmla="*/ 821517 h 6858000"/>
              <a:gd name="connsiteX124" fmla="*/ 76931 w 1418733"/>
              <a:gd name="connsiteY124" fmla="*/ 751353 h 6858000"/>
              <a:gd name="connsiteX125" fmla="*/ 76489 w 1418733"/>
              <a:gd name="connsiteY125" fmla="*/ 721230 h 6858000"/>
              <a:gd name="connsiteX126" fmla="*/ 62160 w 1418733"/>
              <a:gd name="connsiteY126" fmla="*/ 681659 h 6858000"/>
              <a:gd name="connsiteX127" fmla="*/ 47579 w 1418733"/>
              <a:gd name="connsiteY127" fmla="*/ 635218 h 6858000"/>
              <a:gd name="connsiteX128" fmla="*/ 52590 w 1418733"/>
              <a:gd name="connsiteY128" fmla="*/ 613763 h 6858000"/>
              <a:gd name="connsiteX129" fmla="*/ 38532 w 1418733"/>
              <a:gd name="connsiteY129" fmla="*/ 598582 h 6858000"/>
              <a:gd name="connsiteX130" fmla="*/ 38213 w 1418733"/>
              <a:gd name="connsiteY130" fmla="*/ 576846 h 6858000"/>
              <a:gd name="connsiteX131" fmla="*/ 17839 w 1418733"/>
              <a:gd name="connsiteY131" fmla="*/ 530055 h 6858000"/>
              <a:gd name="connsiteX132" fmla="*/ 17087 w 1418733"/>
              <a:gd name="connsiteY132" fmla="*/ 465389 h 6858000"/>
              <a:gd name="connsiteX133" fmla="*/ 10 w 1418733"/>
              <a:gd name="connsiteY133" fmla="*/ 424699 h 6858000"/>
              <a:gd name="connsiteX134" fmla="*/ 127193 w 1418733"/>
              <a:gd name="connsiteY134" fmla="*/ 309501 h 6858000"/>
              <a:gd name="connsiteX135" fmla="*/ 111376 w 1418733"/>
              <a:gd name="connsiteY135" fmla="*/ 275771 h 6858000"/>
              <a:gd name="connsiteX136" fmla="*/ 128403 w 1418733"/>
              <a:gd name="connsiteY136" fmla="*/ 212860 h 6858000"/>
              <a:gd name="connsiteX137" fmla="*/ 120113 w 1418733"/>
              <a:gd name="connsiteY137" fmla="*/ 144983 h 6858000"/>
              <a:gd name="connsiteX138" fmla="*/ 132397 w 1418733"/>
              <a:gd name="connsiteY138" fmla="*/ 55288 h 6858000"/>
              <a:gd name="connsiteX139" fmla="*/ 91951 w 1418733"/>
              <a:gd name="connsiteY139" fmla="*/ 0 h 6858000"/>
              <a:gd name="connsiteX0" fmla="*/ 76413 w 1403195"/>
              <a:gd name="connsiteY0" fmla="*/ 0 h 6858000"/>
              <a:gd name="connsiteX1" fmla="*/ 1403195 w 1403195"/>
              <a:gd name="connsiteY1" fmla="*/ 0 h 6858000"/>
              <a:gd name="connsiteX2" fmla="*/ 1403195 w 1403195"/>
              <a:gd name="connsiteY2" fmla="*/ 6858000 h 6858000"/>
              <a:gd name="connsiteX3" fmla="*/ 139889 w 1403195"/>
              <a:gd name="connsiteY3" fmla="*/ 6857735 h 6858000"/>
              <a:gd name="connsiteX4" fmla="*/ 176482 w 1403195"/>
              <a:gd name="connsiteY4" fmla="*/ 6776847 h 6858000"/>
              <a:gd name="connsiteX5" fmla="*/ 187982 w 1403195"/>
              <a:gd name="connsiteY5" fmla="*/ 6737706 h 6858000"/>
              <a:gd name="connsiteX6" fmla="*/ 212721 w 1403195"/>
              <a:gd name="connsiteY6" fmla="*/ 6691589 h 6858000"/>
              <a:gd name="connsiteX7" fmla="*/ 190278 w 1403195"/>
              <a:gd name="connsiteY7" fmla="*/ 6659970 h 6858000"/>
              <a:gd name="connsiteX8" fmla="*/ 205369 w 1403195"/>
              <a:gd name="connsiteY8" fmla="*/ 6636211 h 6858000"/>
              <a:gd name="connsiteX9" fmla="*/ 222813 w 1403195"/>
              <a:gd name="connsiteY9" fmla="*/ 6594177 h 6858000"/>
              <a:gd name="connsiteX10" fmla="*/ 236853 w 1403195"/>
              <a:gd name="connsiteY10" fmla="*/ 6557575 h 6858000"/>
              <a:gd name="connsiteX11" fmla="*/ 289810 w 1403195"/>
              <a:gd name="connsiteY11" fmla="*/ 6492130 h 6858000"/>
              <a:gd name="connsiteX12" fmla="*/ 305497 w 1403195"/>
              <a:gd name="connsiteY12" fmla="*/ 6431610 h 6858000"/>
              <a:gd name="connsiteX13" fmla="*/ 349202 w 1403195"/>
              <a:gd name="connsiteY13" fmla="*/ 6379786 h 6858000"/>
              <a:gd name="connsiteX14" fmla="*/ 332425 w 1403195"/>
              <a:gd name="connsiteY14" fmla="*/ 6334727 h 6858000"/>
              <a:gd name="connsiteX15" fmla="*/ 309840 w 1403195"/>
              <a:gd name="connsiteY15" fmla="*/ 6313295 h 6858000"/>
              <a:gd name="connsiteX16" fmla="*/ 317004 w 1403195"/>
              <a:gd name="connsiteY16" fmla="*/ 6280046 h 6858000"/>
              <a:gd name="connsiteX17" fmla="*/ 299749 w 1403195"/>
              <a:gd name="connsiteY17" fmla="*/ 6270265 h 6858000"/>
              <a:gd name="connsiteX18" fmla="*/ 326777 w 1403195"/>
              <a:gd name="connsiteY18" fmla="*/ 6252834 h 6858000"/>
              <a:gd name="connsiteX19" fmla="*/ 304769 w 1403195"/>
              <a:gd name="connsiteY19" fmla="*/ 6202459 h 6858000"/>
              <a:gd name="connsiteX20" fmla="*/ 303567 w 1403195"/>
              <a:gd name="connsiteY20" fmla="*/ 6153037 h 6858000"/>
              <a:gd name="connsiteX21" fmla="*/ 318982 w 1403195"/>
              <a:gd name="connsiteY21" fmla="*/ 6078132 h 6858000"/>
              <a:gd name="connsiteX22" fmla="*/ 306369 w 1403195"/>
              <a:gd name="connsiteY22" fmla="*/ 6028119 h 6858000"/>
              <a:gd name="connsiteX23" fmla="*/ 291598 w 1403195"/>
              <a:gd name="connsiteY23" fmla="*/ 5926735 h 6858000"/>
              <a:gd name="connsiteX24" fmla="*/ 341110 w 1403195"/>
              <a:gd name="connsiteY24" fmla="*/ 5712857 h 6858000"/>
              <a:gd name="connsiteX25" fmla="*/ 320185 w 1403195"/>
              <a:gd name="connsiteY25" fmla="*/ 5676393 h 6858000"/>
              <a:gd name="connsiteX26" fmla="*/ 359777 w 1403195"/>
              <a:gd name="connsiteY26" fmla="*/ 5563435 h 6858000"/>
              <a:gd name="connsiteX27" fmla="*/ 406907 w 1403195"/>
              <a:gd name="connsiteY27" fmla="*/ 5437125 h 6858000"/>
              <a:gd name="connsiteX28" fmla="*/ 420475 w 1403195"/>
              <a:gd name="connsiteY28" fmla="*/ 5396260 h 6858000"/>
              <a:gd name="connsiteX29" fmla="*/ 436456 w 1403195"/>
              <a:gd name="connsiteY29" fmla="*/ 5330009 h 6858000"/>
              <a:gd name="connsiteX30" fmla="*/ 469949 w 1403195"/>
              <a:gd name="connsiteY30" fmla="*/ 5273739 h 6858000"/>
              <a:gd name="connsiteX31" fmla="*/ 479548 w 1403195"/>
              <a:gd name="connsiteY31" fmla="*/ 5241779 h 6858000"/>
              <a:gd name="connsiteX32" fmla="*/ 490774 w 1403195"/>
              <a:gd name="connsiteY32" fmla="*/ 5225268 h 6858000"/>
              <a:gd name="connsiteX33" fmla="*/ 491794 w 1403195"/>
              <a:gd name="connsiteY33" fmla="*/ 5217684 h 6858000"/>
              <a:gd name="connsiteX34" fmla="*/ 499135 w 1403195"/>
              <a:gd name="connsiteY34" fmla="*/ 5193377 h 6858000"/>
              <a:gd name="connsiteX35" fmla="*/ 502438 w 1403195"/>
              <a:gd name="connsiteY35" fmla="*/ 5179288 h 6858000"/>
              <a:gd name="connsiteX36" fmla="*/ 503422 w 1403195"/>
              <a:gd name="connsiteY36" fmla="*/ 5173621 h 6858000"/>
              <a:gd name="connsiteX37" fmla="*/ 499056 w 1403195"/>
              <a:gd name="connsiteY37" fmla="*/ 5159961 h 6858000"/>
              <a:gd name="connsiteX38" fmla="*/ 505733 w 1403195"/>
              <a:gd name="connsiteY38" fmla="*/ 5144295 h 6858000"/>
              <a:gd name="connsiteX39" fmla="*/ 502666 w 1403195"/>
              <a:gd name="connsiteY39" fmla="*/ 5125185 h 6858000"/>
              <a:gd name="connsiteX40" fmla="*/ 509496 w 1403195"/>
              <a:gd name="connsiteY40" fmla="*/ 5121884 h 6858000"/>
              <a:gd name="connsiteX41" fmla="*/ 516532 w 1403195"/>
              <a:gd name="connsiteY41" fmla="*/ 5067850 h 6858000"/>
              <a:gd name="connsiteX42" fmla="*/ 519263 w 1403195"/>
              <a:gd name="connsiteY42" fmla="*/ 5060861 h 6858000"/>
              <a:gd name="connsiteX43" fmla="*/ 515967 w 1403195"/>
              <a:gd name="connsiteY43" fmla="*/ 5034192 h 6858000"/>
              <a:gd name="connsiteX44" fmla="*/ 517521 w 1403195"/>
              <a:gd name="connsiteY44" fmla="*/ 4993030 h 6858000"/>
              <a:gd name="connsiteX45" fmla="*/ 524430 w 1403195"/>
              <a:gd name="connsiteY45" fmla="*/ 4946844 h 6858000"/>
              <a:gd name="connsiteX46" fmla="*/ 520286 w 1403195"/>
              <a:gd name="connsiteY46" fmla="*/ 4932692 h 6858000"/>
              <a:gd name="connsiteX47" fmla="*/ 535689 w 1403195"/>
              <a:gd name="connsiteY47" fmla="*/ 4858827 h 6858000"/>
              <a:gd name="connsiteX48" fmla="*/ 541592 w 1403195"/>
              <a:gd name="connsiteY48" fmla="*/ 4821170 h 6858000"/>
              <a:gd name="connsiteX49" fmla="*/ 546325 w 1403195"/>
              <a:gd name="connsiteY49" fmla="*/ 4780965 h 6858000"/>
              <a:gd name="connsiteX50" fmla="*/ 547618 w 1403195"/>
              <a:gd name="connsiteY50" fmla="*/ 4750867 h 6858000"/>
              <a:gd name="connsiteX51" fmla="*/ 545425 w 1403195"/>
              <a:gd name="connsiteY51" fmla="*/ 4690749 h 6858000"/>
              <a:gd name="connsiteX52" fmla="*/ 540905 w 1403195"/>
              <a:gd name="connsiteY52" fmla="*/ 4584173 h 6858000"/>
              <a:gd name="connsiteX53" fmla="*/ 535988 w 1403195"/>
              <a:gd name="connsiteY53" fmla="*/ 4444346 h 6858000"/>
              <a:gd name="connsiteX54" fmla="*/ 532553 w 1403195"/>
              <a:gd name="connsiteY54" fmla="*/ 4375228 h 6858000"/>
              <a:gd name="connsiteX55" fmla="*/ 513206 w 1403195"/>
              <a:gd name="connsiteY55" fmla="*/ 4214165 h 6858000"/>
              <a:gd name="connsiteX56" fmla="*/ 517279 w 1403195"/>
              <a:gd name="connsiteY56" fmla="*/ 4090296 h 6858000"/>
              <a:gd name="connsiteX57" fmla="*/ 502535 w 1403195"/>
              <a:gd name="connsiteY57" fmla="*/ 4033999 h 6858000"/>
              <a:gd name="connsiteX58" fmla="*/ 503684 w 1403195"/>
              <a:gd name="connsiteY58" fmla="*/ 4031933 h 6858000"/>
              <a:gd name="connsiteX59" fmla="*/ 502260 w 1403195"/>
              <a:gd name="connsiteY59" fmla="*/ 4013953 h 6858000"/>
              <a:gd name="connsiteX60" fmla="*/ 488555 w 1403195"/>
              <a:gd name="connsiteY60" fmla="*/ 3974753 h 6858000"/>
              <a:gd name="connsiteX61" fmla="*/ 490153 w 1403195"/>
              <a:gd name="connsiteY61" fmla="*/ 3969950 h 6858000"/>
              <a:gd name="connsiteX62" fmla="*/ 483575 w 1403195"/>
              <a:gd name="connsiteY62" fmla="*/ 3933779 h 6858000"/>
              <a:gd name="connsiteX63" fmla="*/ 484906 w 1403195"/>
              <a:gd name="connsiteY63" fmla="*/ 3933093 h 6858000"/>
              <a:gd name="connsiteX64" fmla="*/ 489260 w 1403195"/>
              <a:gd name="connsiteY64" fmla="*/ 3922082 h 6858000"/>
              <a:gd name="connsiteX65" fmla="*/ 494338 w 1403195"/>
              <a:gd name="connsiteY65" fmla="*/ 3901461 h 6858000"/>
              <a:gd name="connsiteX66" fmla="*/ 516932 w 1403195"/>
              <a:gd name="connsiteY66" fmla="*/ 3813873 h 6858000"/>
              <a:gd name="connsiteX67" fmla="*/ 516357 w 1403195"/>
              <a:gd name="connsiteY67" fmla="*/ 3806161 h 6858000"/>
              <a:gd name="connsiteX68" fmla="*/ 516664 w 1403195"/>
              <a:gd name="connsiteY68" fmla="*/ 3805957 h 6858000"/>
              <a:gd name="connsiteX69" fmla="*/ 516691 w 1403195"/>
              <a:gd name="connsiteY69" fmla="*/ 3797724 h 6858000"/>
              <a:gd name="connsiteX70" fmla="*/ 515306 w 1403195"/>
              <a:gd name="connsiteY70" fmla="*/ 3792098 h 6858000"/>
              <a:gd name="connsiteX71" fmla="*/ 514190 w 1403195"/>
              <a:gd name="connsiteY71" fmla="*/ 3777135 h 6858000"/>
              <a:gd name="connsiteX72" fmla="*/ 515923 w 1403195"/>
              <a:gd name="connsiteY72" fmla="*/ 3771656 h 6858000"/>
              <a:gd name="connsiteX73" fmla="*/ 519666 w 1403195"/>
              <a:gd name="connsiteY73" fmla="*/ 3769007 h 6858000"/>
              <a:gd name="connsiteX74" fmla="*/ 519132 w 1403195"/>
              <a:gd name="connsiteY74" fmla="*/ 3767709 h 6858000"/>
              <a:gd name="connsiteX75" fmla="*/ 527828 w 1403195"/>
              <a:gd name="connsiteY75" fmla="*/ 3738082 h 6858000"/>
              <a:gd name="connsiteX76" fmla="*/ 535174 w 1403195"/>
              <a:gd name="connsiteY76" fmla="*/ 3673397 h 6858000"/>
              <a:gd name="connsiteX77" fmla="*/ 534470 w 1403195"/>
              <a:gd name="connsiteY77" fmla="*/ 3637109 h 6858000"/>
              <a:gd name="connsiteX78" fmla="*/ 537913 w 1403195"/>
              <a:gd name="connsiteY78" fmla="*/ 3536883 h 6858000"/>
              <a:gd name="connsiteX79" fmla="*/ 545451 w 1403195"/>
              <a:gd name="connsiteY79" fmla="*/ 3435652 h 6858000"/>
              <a:gd name="connsiteX80" fmla="*/ 547122 w 1403195"/>
              <a:gd name="connsiteY80" fmla="*/ 3307769 h 6858000"/>
              <a:gd name="connsiteX81" fmla="*/ 564685 w 1403195"/>
              <a:gd name="connsiteY81" fmla="*/ 3250522 h 6858000"/>
              <a:gd name="connsiteX82" fmla="*/ 565110 w 1403195"/>
              <a:gd name="connsiteY82" fmla="*/ 3229163 h 6858000"/>
              <a:gd name="connsiteX83" fmla="*/ 566933 w 1403195"/>
              <a:gd name="connsiteY83" fmla="*/ 3217217 h 6858000"/>
              <a:gd name="connsiteX84" fmla="*/ 553768 w 1403195"/>
              <a:gd name="connsiteY84" fmla="*/ 3183755 h 6858000"/>
              <a:gd name="connsiteX85" fmla="*/ 554269 w 1403195"/>
              <a:gd name="connsiteY85" fmla="*/ 3178642 h 6858000"/>
              <a:gd name="connsiteX86" fmla="*/ 541869 w 1403195"/>
              <a:gd name="connsiteY86" fmla="*/ 3158586 h 6858000"/>
              <a:gd name="connsiteX87" fmla="*/ 527054 w 1403195"/>
              <a:gd name="connsiteY87" fmla="*/ 3129034 h 6858000"/>
              <a:gd name="connsiteX88" fmla="*/ 527719 w 1403195"/>
              <a:gd name="connsiteY88" fmla="*/ 3126682 h 6858000"/>
              <a:gd name="connsiteX89" fmla="*/ 518587 w 1403195"/>
              <a:gd name="connsiteY89" fmla="*/ 3114519 h 6858000"/>
              <a:gd name="connsiteX90" fmla="*/ 505196 w 1403195"/>
              <a:gd name="connsiteY90" fmla="*/ 3106272 h 6858000"/>
              <a:gd name="connsiteX91" fmla="*/ 477926 w 1403195"/>
              <a:gd name="connsiteY91" fmla="*/ 2958185 h 6858000"/>
              <a:gd name="connsiteX92" fmla="*/ 420540 w 1403195"/>
              <a:gd name="connsiteY92" fmla="*/ 2762989 h 6858000"/>
              <a:gd name="connsiteX93" fmla="*/ 369458 w 1403195"/>
              <a:gd name="connsiteY93" fmla="*/ 2554718 h 6858000"/>
              <a:gd name="connsiteX94" fmla="*/ 349552 w 1403195"/>
              <a:gd name="connsiteY94" fmla="*/ 2485734 h 6858000"/>
              <a:gd name="connsiteX95" fmla="*/ 340275 w 1403195"/>
              <a:gd name="connsiteY95" fmla="*/ 2447068 h 6858000"/>
              <a:gd name="connsiteX96" fmla="*/ 327236 w 1403195"/>
              <a:gd name="connsiteY96" fmla="*/ 2425819 h 6858000"/>
              <a:gd name="connsiteX97" fmla="*/ 333235 w 1403195"/>
              <a:gd name="connsiteY97" fmla="*/ 2402874 h 6858000"/>
              <a:gd name="connsiteX98" fmla="*/ 335847 w 1403195"/>
              <a:gd name="connsiteY98" fmla="*/ 2381443 h 6858000"/>
              <a:gd name="connsiteX99" fmla="*/ 312176 w 1403195"/>
              <a:gd name="connsiteY99" fmla="*/ 2261920 h 6858000"/>
              <a:gd name="connsiteX100" fmla="*/ 302063 w 1403195"/>
              <a:gd name="connsiteY100" fmla="*/ 2195378 h 6858000"/>
              <a:gd name="connsiteX101" fmla="*/ 286280 w 1403195"/>
              <a:gd name="connsiteY101" fmla="*/ 2155135 h 6858000"/>
              <a:gd name="connsiteX102" fmla="*/ 283738 w 1403195"/>
              <a:gd name="connsiteY102" fmla="*/ 2118008 h 6858000"/>
              <a:gd name="connsiteX103" fmla="*/ 284731 w 1403195"/>
              <a:gd name="connsiteY103" fmla="*/ 2050531 h 6858000"/>
              <a:gd name="connsiteX104" fmla="*/ 276537 w 1403195"/>
              <a:gd name="connsiteY104" fmla="*/ 1963269 h 6858000"/>
              <a:gd name="connsiteX105" fmla="*/ 257715 w 1403195"/>
              <a:gd name="connsiteY105" fmla="*/ 1906352 h 6858000"/>
              <a:gd name="connsiteX106" fmla="*/ 234272 w 1403195"/>
              <a:gd name="connsiteY106" fmla="*/ 1861531 h 6858000"/>
              <a:gd name="connsiteX107" fmla="*/ 188071 w 1403195"/>
              <a:gd name="connsiteY107" fmla="*/ 1732919 h 6858000"/>
              <a:gd name="connsiteX108" fmla="*/ 160382 w 1403195"/>
              <a:gd name="connsiteY108" fmla="*/ 1663540 h 6858000"/>
              <a:gd name="connsiteX109" fmla="*/ 159508 w 1403195"/>
              <a:gd name="connsiteY109" fmla="*/ 1615777 h 6858000"/>
              <a:gd name="connsiteX110" fmla="*/ 140303 w 1403195"/>
              <a:gd name="connsiteY110" fmla="*/ 1563678 h 6858000"/>
              <a:gd name="connsiteX111" fmla="*/ 153383 w 1403195"/>
              <a:gd name="connsiteY111" fmla="*/ 1519474 h 6858000"/>
              <a:gd name="connsiteX112" fmla="*/ 146125 w 1403195"/>
              <a:gd name="connsiteY112" fmla="*/ 1477995 h 6858000"/>
              <a:gd name="connsiteX113" fmla="*/ 132210 w 1403195"/>
              <a:gd name="connsiteY113" fmla="*/ 1373769 h 6858000"/>
              <a:gd name="connsiteX114" fmla="*/ 140517 w 1403195"/>
              <a:gd name="connsiteY114" fmla="*/ 1307086 h 6858000"/>
              <a:gd name="connsiteX115" fmla="*/ 141705 w 1403195"/>
              <a:gd name="connsiteY115" fmla="*/ 1189033 h 6858000"/>
              <a:gd name="connsiteX116" fmla="*/ 146390 w 1403195"/>
              <a:gd name="connsiteY116" fmla="*/ 1168288 h 6858000"/>
              <a:gd name="connsiteX117" fmla="*/ 138672 w 1403195"/>
              <a:gd name="connsiteY117" fmla="*/ 1142577 h 6858000"/>
              <a:gd name="connsiteX118" fmla="*/ 127978 w 1403195"/>
              <a:gd name="connsiteY118" fmla="*/ 1088484 h 6858000"/>
              <a:gd name="connsiteX119" fmla="*/ 116714 w 1403195"/>
              <a:gd name="connsiteY119" fmla="*/ 1016103 h 6858000"/>
              <a:gd name="connsiteX120" fmla="*/ 118170 w 1403195"/>
              <a:gd name="connsiteY120" fmla="*/ 932283 h 6858000"/>
              <a:gd name="connsiteX121" fmla="*/ 120406 w 1403195"/>
              <a:gd name="connsiteY121" fmla="*/ 915925 h 6858000"/>
              <a:gd name="connsiteX122" fmla="*/ 113035 w 1403195"/>
              <a:gd name="connsiteY122" fmla="*/ 896999 h 6858000"/>
              <a:gd name="connsiteX123" fmla="*/ 82443 w 1403195"/>
              <a:gd name="connsiteY123" fmla="*/ 821517 h 6858000"/>
              <a:gd name="connsiteX124" fmla="*/ 61393 w 1403195"/>
              <a:gd name="connsiteY124" fmla="*/ 751353 h 6858000"/>
              <a:gd name="connsiteX125" fmla="*/ 60951 w 1403195"/>
              <a:gd name="connsiteY125" fmla="*/ 721230 h 6858000"/>
              <a:gd name="connsiteX126" fmla="*/ 46622 w 1403195"/>
              <a:gd name="connsiteY126" fmla="*/ 681659 h 6858000"/>
              <a:gd name="connsiteX127" fmla="*/ 32041 w 1403195"/>
              <a:gd name="connsiteY127" fmla="*/ 635218 h 6858000"/>
              <a:gd name="connsiteX128" fmla="*/ 37052 w 1403195"/>
              <a:gd name="connsiteY128" fmla="*/ 613763 h 6858000"/>
              <a:gd name="connsiteX129" fmla="*/ 22994 w 1403195"/>
              <a:gd name="connsiteY129" fmla="*/ 598582 h 6858000"/>
              <a:gd name="connsiteX130" fmla="*/ 22675 w 1403195"/>
              <a:gd name="connsiteY130" fmla="*/ 576846 h 6858000"/>
              <a:gd name="connsiteX131" fmla="*/ 2301 w 1403195"/>
              <a:gd name="connsiteY131" fmla="*/ 530055 h 6858000"/>
              <a:gd name="connsiteX132" fmla="*/ 1549 w 1403195"/>
              <a:gd name="connsiteY132" fmla="*/ 465389 h 6858000"/>
              <a:gd name="connsiteX133" fmla="*/ 90145 w 1403195"/>
              <a:gd name="connsiteY133" fmla="*/ 353137 h 6858000"/>
              <a:gd name="connsiteX134" fmla="*/ 111655 w 1403195"/>
              <a:gd name="connsiteY134" fmla="*/ 309501 h 6858000"/>
              <a:gd name="connsiteX135" fmla="*/ 95838 w 1403195"/>
              <a:gd name="connsiteY135" fmla="*/ 275771 h 6858000"/>
              <a:gd name="connsiteX136" fmla="*/ 112865 w 1403195"/>
              <a:gd name="connsiteY136" fmla="*/ 212860 h 6858000"/>
              <a:gd name="connsiteX137" fmla="*/ 104575 w 1403195"/>
              <a:gd name="connsiteY137" fmla="*/ 144983 h 6858000"/>
              <a:gd name="connsiteX138" fmla="*/ 116859 w 1403195"/>
              <a:gd name="connsiteY138" fmla="*/ 55288 h 6858000"/>
              <a:gd name="connsiteX139" fmla="*/ 76413 w 1403195"/>
              <a:gd name="connsiteY139" fmla="*/ 0 h 6858000"/>
              <a:gd name="connsiteX0" fmla="*/ 74305 w 1401087"/>
              <a:gd name="connsiteY0" fmla="*/ 0 h 6858000"/>
              <a:gd name="connsiteX1" fmla="*/ 1401087 w 1401087"/>
              <a:gd name="connsiteY1" fmla="*/ 0 h 6858000"/>
              <a:gd name="connsiteX2" fmla="*/ 1401087 w 1401087"/>
              <a:gd name="connsiteY2" fmla="*/ 6858000 h 6858000"/>
              <a:gd name="connsiteX3" fmla="*/ 137781 w 1401087"/>
              <a:gd name="connsiteY3" fmla="*/ 6857735 h 6858000"/>
              <a:gd name="connsiteX4" fmla="*/ 174374 w 1401087"/>
              <a:gd name="connsiteY4" fmla="*/ 6776847 h 6858000"/>
              <a:gd name="connsiteX5" fmla="*/ 185874 w 1401087"/>
              <a:gd name="connsiteY5" fmla="*/ 6737706 h 6858000"/>
              <a:gd name="connsiteX6" fmla="*/ 210613 w 1401087"/>
              <a:gd name="connsiteY6" fmla="*/ 6691589 h 6858000"/>
              <a:gd name="connsiteX7" fmla="*/ 188170 w 1401087"/>
              <a:gd name="connsiteY7" fmla="*/ 6659970 h 6858000"/>
              <a:gd name="connsiteX8" fmla="*/ 203261 w 1401087"/>
              <a:gd name="connsiteY8" fmla="*/ 6636211 h 6858000"/>
              <a:gd name="connsiteX9" fmla="*/ 220705 w 1401087"/>
              <a:gd name="connsiteY9" fmla="*/ 6594177 h 6858000"/>
              <a:gd name="connsiteX10" fmla="*/ 234745 w 1401087"/>
              <a:gd name="connsiteY10" fmla="*/ 6557575 h 6858000"/>
              <a:gd name="connsiteX11" fmla="*/ 287702 w 1401087"/>
              <a:gd name="connsiteY11" fmla="*/ 6492130 h 6858000"/>
              <a:gd name="connsiteX12" fmla="*/ 303389 w 1401087"/>
              <a:gd name="connsiteY12" fmla="*/ 6431610 h 6858000"/>
              <a:gd name="connsiteX13" fmla="*/ 347094 w 1401087"/>
              <a:gd name="connsiteY13" fmla="*/ 6379786 h 6858000"/>
              <a:gd name="connsiteX14" fmla="*/ 330317 w 1401087"/>
              <a:gd name="connsiteY14" fmla="*/ 6334727 h 6858000"/>
              <a:gd name="connsiteX15" fmla="*/ 307732 w 1401087"/>
              <a:gd name="connsiteY15" fmla="*/ 6313295 h 6858000"/>
              <a:gd name="connsiteX16" fmla="*/ 314896 w 1401087"/>
              <a:gd name="connsiteY16" fmla="*/ 6280046 h 6858000"/>
              <a:gd name="connsiteX17" fmla="*/ 297641 w 1401087"/>
              <a:gd name="connsiteY17" fmla="*/ 6270265 h 6858000"/>
              <a:gd name="connsiteX18" fmla="*/ 324669 w 1401087"/>
              <a:gd name="connsiteY18" fmla="*/ 6252834 h 6858000"/>
              <a:gd name="connsiteX19" fmla="*/ 302661 w 1401087"/>
              <a:gd name="connsiteY19" fmla="*/ 6202459 h 6858000"/>
              <a:gd name="connsiteX20" fmla="*/ 301459 w 1401087"/>
              <a:gd name="connsiteY20" fmla="*/ 6153037 h 6858000"/>
              <a:gd name="connsiteX21" fmla="*/ 316874 w 1401087"/>
              <a:gd name="connsiteY21" fmla="*/ 6078132 h 6858000"/>
              <a:gd name="connsiteX22" fmla="*/ 304261 w 1401087"/>
              <a:gd name="connsiteY22" fmla="*/ 6028119 h 6858000"/>
              <a:gd name="connsiteX23" fmla="*/ 289490 w 1401087"/>
              <a:gd name="connsiteY23" fmla="*/ 5926735 h 6858000"/>
              <a:gd name="connsiteX24" fmla="*/ 339002 w 1401087"/>
              <a:gd name="connsiteY24" fmla="*/ 5712857 h 6858000"/>
              <a:gd name="connsiteX25" fmla="*/ 318077 w 1401087"/>
              <a:gd name="connsiteY25" fmla="*/ 5676393 h 6858000"/>
              <a:gd name="connsiteX26" fmla="*/ 357669 w 1401087"/>
              <a:gd name="connsiteY26" fmla="*/ 5563435 h 6858000"/>
              <a:gd name="connsiteX27" fmla="*/ 404799 w 1401087"/>
              <a:gd name="connsiteY27" fmla="*/ 5437125 h 6858000"/>
              <a:gd name="connsiteX28" fmla="*/ 418367 w 1401087"/>
              <a:gd name="connsiteY28" fmla="*/ 5396260 h 6858000"/>
              <a:gd name="connsiteX29" fmla="*/ 434348 w 1401087"/>
              <a:gd name="connsiteY29" fmla="*/ 5330009 h 6858000"/>
              <a:gd name="connsiteX30" fmla="*/ 467841 w 1401087"/>
              <a:gd name="connsiteY30" fmla="*/ 5273739 h 6858000"/>
              <a:gd name="connsiteX31" fmla="*/ 477440 w 1401087"/>
              <a:gd name="connsiteY31" fmla="*/ 5241779 h 6858000"/>
              <a:gd name="connsiteX32" fmla="*/ 488666 w 1401087"/>
              <a:gd name="connsiteY32" fmla="*/ 5225268 h 6858000"/>
              <a:gd name="connsiteX33" fmla="*/ 489686 w 1401087"/>
              <a:gd name="connsiteY33" fmla="*/ 5217684 h 6858000"/>
              <a:gd name="connsiteX34" fmla="*/ 497027 w 1401087"/>
              <a:gd name="connsiteY34" fmla="*/ 5193377 h 6858000"/>
              <a:gd name="connsiteX35" fmla="*/ 500330 w 1401087"/>
              <a:gd name="connsiteY35" fmla="*/ 5179288 h 6858000"/>
              <a:gd name="connsiteX36" fmla="*/ 501314 w 1401087"/>
              <a:gd name="connsiteY36" fmla="*/ 5173621 h 6858000"/>
              <a:gd name="connsiteX37" fmla="*/ 496948 w 1401087"/>
              <a:gd name="connsiteY37" fmla="*/ 5159961 h 6858000"/>
              <a:gd name="connsiteX38" fmla="*/ 503625 w 1401087"/>
              <a:gd name="connsiteY38" fmla="*/ 5144295 h 6858000"/>
              <a:gd name="connsiteX39" fmla="*/ 500558 w 1401087"/>
              <a:gd name="connsiteY39" fmla="*/ 5125185 h 6858000"/>
              <a:gd name="connsiteX40" fmla="*/ 507388 w 1401087"/>
              <a:gd name="connsiteY40" fmla="*/ 5121884 h 6858000"/>
              <a:gd name="connsiteX41" fmla="*/ 514424 w 1401087"/>
              <a:gd name="connsiteY41" fmla="*/ 5067850 h 6858000"/>
              <a:gd name="connsiteX42" fmla="*/ 517155 w 1401087"/>
              <a:gd name="connsiteY42" fmla="*/ 5060861 h 6858000"/>
              <a:gd name="connsiteX43" fmla="*/ 513859 w 1401087"/>
              <a:gd name="connsiteY43" fmla="*/ 5034192 h 6858000"/>
              <a:gd name="connsiteX44" fmla="*/ 515413 w 1401087"/>
              <a:gd name="connsiteY44" fmla="*/ 4993030 h 6858000"/>
              <a:gd name="connsiteX45" fmla="*/ 522322 w 1401087"/>
              <a:gd name="connsiteY45" fmla="*/ 4946844 h 6858000"/>
              <a:gd name="connsiteX46" fmla="*/ 518178 w 1401087"/>
              <a:gd name="connsiteY46" fmla="*/ 4932692 h 6858000"/>
              <a:gd name="connsiteX47" fmla="*/ 533581 w 1401087"/>
              <a:gd name="connsiteY47" fmla="*/ 4858827 h 6858000"/>
              <a:gd name="connsiteX48" fmla="*/ 539484 w 1401087"/>
              <a:gd name="connsiteY48" fmla="*/ 4821170 h 6858000"/>
              <a:gd name="connsiteX49" fmla="*/ 544217 w 1401087"/>
              <a:gd name="connsiteY49" fmla="*/ 4780965 h 6858000"/>
              <a:gd name="connsiteX50" fmla="*/ 545510 w 1401087"/>
              <a:gd name="connsiteY50" fmla="*/ 4750867 h 6858000"/>
              <a:gd name="connsiteX51" fmla="*/ 543317 w 1401087"/>
              <a:gd name="connsiteY51" fmla="*/ 4690749 h 6858000"/>
              <a:gd name="connsiteX52" fmla="*/ 538797 w 1401087"/>
              <a:gd name="connsiteY52" fmla="*/ 4584173 h 6858000"/>
              <a:gd name="connsiteX53" fmla="*/ 533880 w 1401087"/>
              <a:gd name="connsiteY53" fmla="*/ 4444346 h 6858000"/>
              <a:gd name="connsiteX54" fmla="*/ 530445 w 1401087"/>
              <a:gd name="connsiteY54" fmla="*/ 4375228 h 6858000"/>
              <a:gd name="connsiteX55" fmla="*/ 511098 w 1401087"/>
              <a:gd name="connsiteY55" fmla="*/ 4214165 h 6858000"/>
              <a:gd name="connsiteX56" fmla="*/ 515171 w 1401087"/>
              <a:gd name="connsiteY56" fmla="*/ 4090296 h 6858000"/>
              <a:gd name="connsiteX57" fmla="*/ 500427 w 1401087"/>
              <a:gd name="connsiteY57" fmla="*/ 4033999 h 6858000"/>
              <a:gd name="connsiteX58" fmla="*/ 501576 w 1401087"/>
              <a:gd name="connsiteY58" fmla="*/ 4031933 h 6858000"/>
              <a:gd name="connsiteX59" fmla="*/ 500152 w 1401087"/>
              <a:gd name="connsiteY59" fmla="*/ 4013953 h 6858000"/>
              <a:gd name="connsiteX60" fmla="*/ 486447 w 1401087"/>
              <a:gd name="connsiteY60" fmla="*/ 3974753 h 6858000"/>
              <a:gd name="connsiteX61" fmla="*/ 488045 w 1401087"/>
              <a:gd name="connsiteY61" fmla="*/ 3969950 h 6858000"/>
              <a:gd name="connsiteX62" fmla="*/ 481467 w 1401087"/>
              <a:gd name="connsiteY62" fmla="*/ 3933779 h 6858000"/>
              <a:gd name="connsiteX63" fmla="*/ 482798 w 1401087"/>
              <a:gd name="connsiteY63" fmla="*/ 3933093 h 6858000"/>
              <a:gd name="connsiteX64" fmla="*/ 487152 w 1401087"/>
              <a:gd name="connsiteY64" fmla="*/ 3922082 h 6858000"/>
              <a:gd name="connsiteX65" fmla="*/ 492230 w 1401087"/>
              <a:gd name="connsiteY65" fmla="*/ 3901461 h 6858000"/>
              <a:gd name="connsiteX66" fmla="*/ 514824 w 1401087"/>
              <a:gd name="connsiteY66" fmla="*/ 3813873 h 6858000"/>
              <a:gd name="connsiteX67" fmla="*/ 514249 w 1401087"/>
              <a:gd name="connsiteY67" fmla="*/ 3806161 h 6858000"/>
              <a:gd name="connsiteX68" fmla="*/ 514556 w 1401087"/>
              <a:gd name="connsiteY68" fmla="*/ 3805957 h 6858000"/>
              <a:gd name="connsiteX69" fmla="*/ 514583 w 1401087"/>
              <a:gd name="connsiteY69" fmla="*/ 3797724 h 6858000"/>
              <a:gd name="connsiteX70" fmla="*/ 513198 w 1401087"/>
              <a:gd name="connsiteY70" fmla="*/ 3792098 h 6858000"/>
              <a:gd name="connsiteX71" fmla="*/ 512082 w 1401087"/>
              <a:gd name="connsiteY71" fmla="*/ 3777135 h 6858000"/>
              <a:gd name="connsiteX72" fmla="*/ 513815 w 1401087"/>
              <a:gd name="connsiteY72" fmla="*/ 3771656 h 6858000"/>
              <a:gd name="connsiteX73" fmla="*/ 517558 w 1401087"/>
              <a:gd name="connsiteY73" fmla="*/ 3769007 h 6858000"/>
              <a:gd name="connsiteX74" fmla="*/ 517024 w 1401087"/>
              <a:gd name="connsiteY74" fmla="*/ 3767709 h 6858000"/>
              <a:gd name="connsiteX75" fmla="*/ 525720 w 1401087"/>
              <a:gd name="connsiteY75" fmla="*/ 3738082 h 6858000"/>
              <a:gd name="connsiteX76" fmla="*/ 533066 w 1401087"/>
              <a:gd name="connsiteY76" fmla="*/ 3673397 h 6858000"/>
              <a:gd name="connsiteX77" fmla="*/ 532362 w 1401087"/>
              <a:gd name="connsiteY77" fmla="*/ 3637109 h 6858000"/>
              <a:gd name="connsiteX78" fmla="*/ 535805 w 1401087"/>
              <a:gd name="connsiteY78" fmla="*/ 3536883 h 6858000"/>
              <a:gd name="connsiteX79" fmla="*/ 543343 w 1401087"/>
              <a:gd name="connsiteY79" fmla="*/ 3435652 h 6858000"/>
              <a:gd name="connsiteX80" fmla="*/ 545014 w 1401087"/>
              <a:gd name="connsiteY80" fmla="*/ 3307769 h 6858000"/>
              <a:gd name="connsiteX81" fmla="*/ 562577 w 1401087"/>
              <a:gd name="connsiteY81" fmla="*/ 3250522 h 6858000"/>
              <a:gd name="connsiteX82" fmla="*/ 563002 w 1401087"/>
              <a:gd name="connsiteY82" fmla="*/ 3229163 h 6858000"/>
              <a:gd name="connsiteX83" fmla="*/ 564825 w 1401087"/>
              <a:gd name="connsiteY83" fmla="*/ 3217217 h 6858000"/>
              <a:gd name="connsiteX84" fmla="*/ 551660 w 1401087"/>
              <a:gd name="connsiteY84" fmla="*/ 3183755 h 6858000"/>
              <a:gd name="connsiteX85" fmla="*/ 552161 w 1401087"/>
              <a:gd name="connsiteY85" fmla="*/ 3178642 h 6858000"/>
              <a:gd name="connsiteX86" fmla="*/ 539761 w 1401087"/>
              <a:gd name="connsiteY86" fmla="*/ 3158586 h 6858000"/>
              <a:gd name="connsiteX87" fmla="*/ 524946 w 1401087"/>
              <a:gd name="connsiteY87" fmla="*/ 3129034 h 6858000"/>
              <a:gd name="connsiteX88" fmla="*/ 525611 w 1401087"/>
              <a:gd name="connsiteY88" fmla="*/ 3126682 h 6858000"/>
              <a:gd name="connsiteX89" fmla="*/ 516479 w 1401087"/>
              <a:gd name="connsiteY89" fmla="*/ 3114519 h 6858000"/>
              <a:gd name="connsiteX90" fmla="*/ 503088 w 1401087"/>
              <a:gd name="connsiteY90" fmla="*/ 3106272 h 6858000"/>
              <a:gd name="connsiteX91" fmla="*/ 475818 w 1401087"/>
              <a:gd name="connsiteY91" fmla="*/ 2958185 h 6858000"/>
              <a:gd name="connsiteX92" fmla="*/ 418432 w 1401087"/>
              <a:gd name="connsiteY92" fmla="*/ 2762989 h 6858000"/>
              <a:gd name="connsiteX93" fmla="*/ 367350 w 1401087"/>
              <a:gd name="connsiteY93" fmla="*/ 2554718 h 6858000"/>
              <a:gd name="connsiteX94" fmla="*/ 347444 w 1401087"/>
              <a:gd name="connsiteY94" fmla="*/ 2485734 h 6858000"/>
              <a:gd name="connsiteX95" fmla="*/ 338167 w 1401087"/>
              <a:gd name="connsiteY95" fmla="*/ 2447068 h 6858000"/>
              <a:gd name="connsiteX96" fmla="*/ 325128 w 1401087"/>
              <a:gd name="connsiteY96" fmla="*/ 2425819 h 6858000"/>
              <a:gd name="connsiteX97" fmla="*/ 331127 w 1401087"/>
              <a:gd name="connsiteY97" fmla="*/ 2402874 h 6858000"/>
              <a:gd name="connsiteX98" fmla="*/ 333739 w 1401087"/>
              <a:gd name="connsiteY98" fmla="*/ 2381443 h 6858000"/>
              <a:gd name="connsiteX99" fmla="*/ 310068 w 1401087"/>
              <a:gd name="connsiteY99" fmla="*/ 2261920 h 6858000"/>
              <a:gd name="connsiteX100" fmla="*/ 299955 w 1401087"/>
              <a:gd name="connsiteY100" fmla="*/ 2195378 h 6858000"/>
              <a:gd name="connsiteX101" fmla="*/ 284172 w 1401087"/>
              <a:gd name="connsiteY101" fmla="*/ 2155135 h 6858000"/>
              <a:gd name="connsiteX102" fmla="*/ 281630 w 1401087"/>
              <a:gd name="connsiteY102" fmla="*/ 2118008 h 6858000"/>
              <a:gd name="connsiteX103" fmla="*/ 282623 w 1401087"/>
              <a:gd name="connsiteY103" fmla="*/ 2050531 h 6858000"/>
              <a:gd name="connsiteX104" fmla="*/ 274429 w 1401087"/>
              <a:gd name="connsiteY104" fmla="*/ 1963269 h 6858000"/>
              <a:gd name="connsiteX105" fmla="*/ 255607 w 1401087"/>
              <a:gd name="connsiteY105" fmla="*/ 1906352 h 6858000"/>
              <a:gd name="connsiteX106" fmla="*/ 232164 w 1401087"/>
              <a:gd name="connsiteY106" fmla="*/ 1861531 h 6858000"/>
              <a:gd name="connsiteX107" fmla="*/ 185963 w 1401087"/>
              <a:gd name="connsiteY107" fmla="*/ 1732919 h 6858000"/>
              <a:gd name="connsiteX108" fmla="*/ 158274 w 1401087"/>
              <a:gd name="connsiteY108" fmla="*/ 1663540 h 6858000"/>
              <a:gd name="connsiteX109" fmla="*/ 157400 w 1401087"/>
              <a:gd name="connsiteY109" fmla="*/ 1615777 h 6858000"/>
              <a:gd name="connsiteX110" fmla="*/ 138195 w 1401087"/>
              <a:gd name="connsiteY110" fmla="*/ 1563678 h 6858000"/>
              <a:gd name="connsiteX111" fmla="*/ 151275 w 1401087"/>
              <a:gd name="connsiteY111" fmla="*/ 1519474 h 6858000"/>
              <a:gd name="connsiteX112" fmla="*/ 144017 w 1401087"/>
              <a:gd name="connsiteY112" fmla="*/ 1477995 h 6858000"/>
              <a:gd name="connsiteX113" fmla="*/ 130102 w 1401087"/>
              <a:gd name="connsiteY113" fmla="*/ 1373769 h 6858000"/>
              <a:gd name="connsiteX114" fmla="*/ 138409 w 1401087"/>
              <a:gd name="connsiteY114" fmla="*/ 1307086 h 6858000"/>
              <a:gd name="connsiteX115" fmla="*/ 139597 w 1401087"/>
              <a:gd name="connsiteY115" fmla="*/ 1189033 h 6858000"/>
              <a:gd name="connsiteX116" fmla="*/ 144282 w 1401087"/>
              <a:gd name="connsiteY116" fmla="*/ 1168288 h 6858000"/>
              <a:gd name="connsiteX117" fmla="*/ 136564 w 1401087"/>
              <a:gd name="connsiteY117" fmla="*/ 1142577 h 6858000"/>
              <a:gd name="connsiteX118" fmla="*/ 125870 w 1401087"/>
              <a:gd name="connsiteY118" fmla="*/ 1088484 h 6858000"/>
              <a:gd name="connsiteX119" fmla="*/ 114606 w 1401087"/>
              <a:gd name="connsiteY119" fmla="*/ 1016103 h 6858000"/>
              <a:gd name="connsiteX120" fmla="*/ 116062 w 1401087"/>
              <a:gd name="connsiteY120" fmla="*/ 932283 h 6858000"/>
              <a:gd name="connsiteX121" fmla="*/ 118298 w 1401087"/>
              <a:gd name="connsiteY121" fmla="*/ 915925 h 6858000"/>
              <a:gd name="connsiteX122" fmla="*/ 110927 w 1401087"/>
              <a:gd name="connsiteY122" fmla="*/ 896999 h 6858000"/>
              <a:gd name="connsiteX123" fmla="*/ 80335 w 1401087"/>
              <a:gd name="connsiteY123" fmla="*/ 821517 h 6858000"/>
              <a:gd name="connsiteX124" fmla="*/ 59285 w 1401087"/>
              <a:gd name="connsiteY124" fmla="*/ 751353 h 6858000"/>
              <a:gd name="connsiteX125" fmla="*/ 58843 w 1401087"/>
              <a:gd name="connsiteY125" fmla="*/ 721230 h 6858000"/>
              <a:gd name="connsiteX126" fmla="*/ 44514 w 1401087"/>
              <a:gd name="connsiteY126" fmla="*/ 681659 h 6858000"/>
              <a:gd name="connsiteX127" fmla="*/ 29933 w 1401087"/>
              <a:gd name="connsiteY127" fmla="*/ 635218 h 6858000"/>
              <a:gd name="connsiteX128" fmla="*/ 34944 w 1401087"/>
              <a:gd name="connsiteY128" fmla="*/ 613763 h 6858000"/>
              <a:gd name="connsiteX129" fmla="*/ 20886 w 1401087"/>
              <a:gd name="connsiteY129" fmla="*/ 598582 h 6858000"/>
              <a:gd name="connsiteX130" fmla="*/ 20567 w 1401087"/>
              <a:gd name="connsiteY130" fmla="*/ 576846 h 6858000"/>
              <a:gd name="connsiteX131" fmla="*/ 193 w 1401087"/>
              <a:gd name="connsiteY131" fmla="*/ 530055 h 6858000"/>
              <a:gd name="connsiteX132" fmla="*/ 88207 w 1401087"/>
              <a:gd name="connsiteY132" fmla="*/ 393828 h 6858000"/>
              <a:gd name="connsiteX133" fmla="*/ 88037 w 1401087"/>
              <a:gd name="connsiteY133" fmla="*/ 353137 h 6858000"/>
              <a:gd name="connsiteX134" fmla="*/ 109547 w 1401087"/>
              <a:gd name="connsiteY134" fmla="*/ 309501 h 6858000"/>
              <a:gd name="connsiteX135" fmla="*/ 93730 w 1401087"/>
              <a:gd name="connsiteY135" fmla="*/ 275771 h 6858000"/>
              <a:gd name="connsiteX136" fmla="*/ 110757 w 1401087"/>
              <a:gd name="connsiteY136" fmla="*/ 212860 h 6858000"/>
              <a:gd name="connsiteX137" fmla="*/ 102467 w 1401087"/>
              <a:gd name="connsiteY137" fmla="*/ 144983 h 6858000"/>
              <a:gd name="connsiteX138" fmla="*/ 114751 w 1401087"/>
              <a:gd name="connsiteY138" fmla="*/ 55288 h 6858000"/>
              <a:gd name="connsiteX139" fmla="*/ 74305 w 1401087"/>
              <a:gd name="connsiteY139" fmla="*/ 0 h 6858000"/>
              <a:gd name="connsiteX0" fmla="*/ 53738 w 1380520"/>
              <a:gd name="connsiteY0" fmla="*/ 0 h 6858000"/>
              <a:gd name="connsiteX1" fmla="*/ 1380520 w 1380520"/>
              <a:gd name="connsiteY1" fmla="*/ 0 h 6858000"/>
              <a:gd name="connsiteX2" fmla="*/ 1380520 w 1380520"/>
              <a:gd name="connsiteY2" fmla="*/ 6858000 h 6858000"/>
              <a:gd name="connsiteX3" fmla="*/ 117214 w 1380520"/>
              <a:gd name="connsiteY3" fmla="*/ 6857735 h 6858000"/>
              <a:gd name="connsiteX4" fmla="*/ 153807 w 1380520"/>
              <a:gd name="connsiteY4" fmla="*/ 6776847 h 6858000"/>
              <a:gd name="connsiteX5" fmla="*/ 165307 w 1380520"/>
              <a:gd name="connsiteY5" fmla="*/ 6737706 h 6858000"/>
              <a:gd name="connsiteX6" fmla="*/ 190046 w 1380520"/>
              <a:gd name="connsiteY6" fmla="*/ 6691589 h 6858000"/>
              <a:gd name="connsiteX7" fmla="*/ 167603 w 1380520"/>
              <a:gd name="connsiteY7" fmla="*/ 6659970 h 6858000"/>
              <a:gd name="connsiteX8" fmla="*/ 182694 w 1380520"/>
              <a:gd name="connsiteY8" fmla="*/ 6636211 h 6858000"/>
              <a:gd name="connsiteX9" fmla="*/ 200138 w 1380520"/>
              <a:gd name="connsiteY9" fmla="*/ 6594177 h 6858000"/>
              <a:gd name="connsiteX10" fmla="*/ 214178 w 1380520"/>
              <a:gd name="connsiteY10" fmla="*/ 6557575 h 6858000"/>
              <a:gd name="connsiteX11" fmla="*/ 267135 w 1380520"/>
              <a:gd name="connsiteY11" fmla="*/ 6492130 h 6858000"/>
              <a:gd name="connsiteX12" fmla="*/ 282822 w 1380520"/>
              <a:gd name="connsiteY12" fmla="*/ 6431610 h 6858000"/>
              <a:gd name="connsiteX13" fmla="*/ 326527 w 1380520"/>
              <a:gd name="connsiteY13" fmla="*/ 6379786 h 6858000"/>
              <a:gd name="connsiteX14" fmla="*/ 309750 w 1380520"/>
              <a:gd name="connsiteY14" fmla="*/ 6334727 h 6858000"/>
              <a:gd name="connsiteX15" fmla="*/ 287165 w 1380520"/>
              <a:gd name="connsiteY15" fmla="*/ 6313295 h 6858000"/>
              <a:gd name="connsiteX16" fmla="*/ 294329 w 1380520"/>
              <a:gd name="connsiteY16" fmla="*/ 6280046 h 6858000"/>
              <a:gd name="connsiteX17" fmla="*/ 277074 w 1380520"/>
              <a:gd name="connsiteY17" fmla="*/ 6270265 h 6858000"/>
              <a:gd name="connsiteX18" fmla="*/ 304102 w 1380520"/>
              <a:gd name="connsiteY18" fmla="*/ 6252834 h 6858000"/>
              <a:gd name="connsiteX19" fmla="*/ 282094 w 1380520"/>
              <a:gd name="connsiteY19" fmla="*/ 6202459 h 6858000"/>
              <a:gd name="connsiteX20" fmla="*/ 280892 w 1380520"/>
              <a:gd name="connsiteY20" fmla="*/ 6153037 h 6858000"/>
              <a:gd name="connsiteX21" fmla="*/ 296307 w 1380520"/>
              <a:gd name="connsiteY21" fmla="*/ 6078132 h 6858000"/>
              <a:gd name="connsiteX22" fmla="*/ 283694 w 1380520"/>
              <a:gd name="connsiteY22" fmla="*/ 6028119 h 6858000"/>
              <a:gd name="connsiteX23" fmla="*/ 268923 w 1380520"/>
              <a:gd name="connsiteY23" fmla="*/ 5926735 h 6858000"/>
              <a:gd name="connsiteX24" fmla="*/ 318435 w 1380520"/>
              <a:gd name="connsiteY24" fmla="*/ 5712857 h 6858000"/>
              <a:gd name="connsiteX25" fmla="*/ 297510 w 1380520"/>
              <a:gd name="connsiteY25" fmla="*/ 5676393 h 6858000"/>
              <a:gd name="connsiteX26" fmla="*/ 337102 w 1380520"/>
              <a:gd name="connsiteY26" fmla="*/ 5563435 h 6858000"/>
              <a:gd name="connsiteX27" fmla="*/ 384232 w 1380520"/>
              <a:gd name="connsiteY27" fmla="*/ 5437125 h 6858000"/>
              <a:gd name="connsiteX28" fmla="*/ 397800 w 1380520"/>
              <a:gd name="connsiteY28" fmla="*/ 5396260 h 6858000"/>
              <a:gd name="connsiteX29" fmla="*/ 413781 w 1380520"/>
              <a:gd name="connsiteY29" fmla="*/ 5330009 h 6858000"/>
              <a:gd name="connsiteX30" fmla="*/ 447274 w 1380520"/>
              <a:gd name="connsiteY30" fmla="*/ 5273739 h 6858000"/>
              <a:gd name="connsiteX31" fmla="*/ 456873 w 1380520"/>
              <a:gd name="connsiteY31" fmla="*/ 5241779 h 6858000"/>
              <a:gd name="connsiteX32" fmla="*/ 468099 w 1380520"/>
              <a:gd name="connsiteY32" fmla="*/ 5225268 h 6858000"/>
              <a:gd name="connsiteX33" fmla="*/ 469119 w 1380520"/>
              <a:gd name="connsiteY33" fmla="*/ 5217684 h 6858000"/>
              <a:gd name="connsiteX34" fmla="*/ 476460 w 1380520"/>
              <a:gd name="connsiteY34" fmla="*/ 5193377 h 6858000"/>
              <a:gd name="connsiteX35" fmla="*/ 479763 w 1380520"/>
              <a:gd name="connsiteY35" fmla="*/ 5179288 h 6858000"/>
              <a:gd name="connsiteX36" fmla="*/ 480747 w 1380520"/>
              <a:gd name="connsiteY36" fmla="*/ 5173621 h 6858000"/>
              <a:gd name="connsiteX37" fmla="*/ 476381 w 1380520"/>
              <a:gd name="connsiteY37" fmla="*/ 5159961 h 6858000"/>
              <a:gd name="connsiteX38" fmla="*/ 483058 w 1380520"/>
              <a:gd name="connsiteY38" fmla="*/ 5144295 h 6858000"/>
              <a:gd name="connsiteX39" fmla="*/ 479991 w 1380520"/>
              <a:gd name="connsiteY39" fmla="*/ 5125185 h 6858000"/>
              <a:gd name="connsiteX40" fmla="*/ 486821 w 1380520"/>
              <a:gd name="connsiteY40" fmla="*/ 5121884 h 6858000"/>
              <a:gd name="connsiteX41" fmla="*/ 493857 w 1380520"/>
              <a:gd name="connsiteY41" fmla="*/ 5067850 h 6858000"/>
              <a:gd name="connsiteX42" fmla="*/ 496588 w 1380520"/>
              <a:gd name="connsiteY42" fmla="*/ 5060861 h 6858000"/>
              <a:gd name="connsiteX43" fmla="*/ 493292 w 1380520"/>
              <a:gd name="connsiteY43" fmla="*/ 5034192 h 6858000"/>
              <a:gd name="connsiteX44" fmla="*/ 494846 w 1380520"/>
              <a:gd name="connsiteY44" fmla="*/ 4993030 h 6858000"/>
              <a:gd name="connsiteX45" fmla="*/ 501755 w 1380520"/>
              <a:gd name="connsiteY45" fmla="*/ 4946844 h 6858000"/>
              <a:gd name="connsiteX46" fmla="*/ 497611 w 1380520"/>
              <a:gd name="connsiteY46" fmla="*/ 4932692 h 6858000"/>
              <a:gd name="connsiteX47" fmla="*/ 513014 w 1380520"/>
              <a:gd name="connsiteY47" fmla="*/ 4858827 h 6858000"/>
              <a:gd name="connsiteX48" fmla="*/ 518917 w 1380520"/>
              <a:gd name="connsiteY48" fmla="*/ 4821170 h 6858000"/>
              <a:gd name="connsiteX49" fmla="*/ 523650 w 1380520"/>
              <a:gd name="connsiteY49" fmla="*/ 4780965 h 6858000"/>
              <a:gd name="connsiteX50" fmla="*/ 524943 w 1380520"/>
              <a:gd name="connsiteY50" fmla="*/ 4750867 h 6858000"/>
              <a:gd name="connsiteX51" fmla="*/ 522750 w 1380520"/>
              <a:gd name="connsiteY51" fmla="*/ 4690749 h 6858000"/>
              <a:gd name="connsiteX52" fmla="*/ 518230 w 1380520"/>
              <a:gd name="connsiteY52" fmla="*/ 4584173 h 6858000"/>
              <a:gd name="connsiteX53" fmla="*/ 513313 w 1380520"/>
              <a:gd name="connsiteY53" fmla="*/ 4444346 h 6858000"/>
              <a:gd name="connsiteX54" fmla="*/ 509878 w 1380520"/>
              <a:gd name="connsiteY54" fmla="*/ 4375228 h 6858000"/>
              <a:gd name="connsiteX55" fmla="*/ 490531 w 1380520"/>
              <a:gd name="connsiteY55" fmla="*/ 4214165 h 6858000"/>
              <a:gd name="connsiteX56" fmla="*/ 494604 w 1380520"/>
              <a:gd name="connsiteY56" fmla="*/ 4090296 h 6858000"/>
              <a:gd name="connsiteX57" fmla="*/ 479860 w 1380520"/>
              <a:gd name="connsiteY57" fmla="*/ 4033999 h 6858000"/>
              <a:gd name="connsiteX58" fmla="*/ 481009 w 1380520"/>
              <a:gd name="connsiteY58" fmla="*/ 4031933 h 6858000"/>
              <a:gd name="connsiteX59" fmla="*/ 479585 w 1380520"/>
              <a:gd name="connsiteY59" fmla="*/ 4013953 h 6858000"/>
              <a:gd name="connsiteX60" fmla="*/ 465880 w 1380520"/>
              <a:gd name="connsiteY60" fmla="*/ 3974753 h 6858000"/>
              <a:gd name="connsiteX61" fmla="*/ 467478 w 1380520"/>
              <a:gd name="connsiteY61" fmla="*/ 3969950 h 6858000"/>
              <a:gd name="connsiteX62" fmla="*/ 460900 w 1380520"/>
              <a:gd name="connsiteY62" fmla="*/ 3933779 h 6858000"/>
              <a:gd name="connsiteX63" fmla="*/ 462231 w 1380520"/>
              <a:gd name="connsiteY63" fmla="*/ 3933093 h 6858000"/>
              <a:gd name="connsiteX64" fmla="*/ 466585 w 1380520"/>
              <a:gd name="connsiteY64" fmla="*/ 3922082 h 6858000"/>
              <a:gd name="connsiteX65" fmla="*/ 471663 w 1380520"/>
              <a:gd name="connsiteY65" fmla="*/ 3901461 h 6858000"/>
              <a:gd name="connsiteX66" fmla="*/ 494257 w 1380520"/>
              <a:gd name="connsiteY66" fmla="*/ 3813873 h 6858000"/>
              <a:gd name="connsiteX67" fmla="*/ 493682 w 1380520"/>
              <a:gd name="connsiteY67" fmla="*/ 3806161 h 6858000"/>
              <a:gd name="connsiteX68" fmla="*/ 493989 w 1380520"/>
              <a:gd name="connsiteY68" fmla="*/ 3805957 h 6858000"/>
              <a:gd name="connsiteX69" fmla="*/ 494016 w 1380520"/>
              <a:gd name="connsiteY69" fmla="*/ 3797724 h 6858000"/>
              <a:gd name="connsiteX70" fmla="*/ 492631 w 1380520"/>
              <a:gd name="connsiteY70" fmla="*/ 3792098 h 6858000"/>
              <a:gd name="connsiteX71" fmla="*/ 491515 w 1380520"/>
              <a:gd name="connsiteY71" fmla="*/ 3777135 h 6858000"/>
              <a:gd name="connsiteX72" fmla="*/ 493248 w 1380520"/>
              <a:gd name="connsiteY72" fmla="*/ 3771656 h 6858000"/>
              <a:gd name="connsiteX73" fmla="*/ 496991 w 1380520"/>
              <a:gd name="connsiteY73" fmla="*/ 3769007 h 6858000"/>
              <a:gd name="connsiteX74" fmla="*/ 496457 w 1380520"/>
              <a:gd name="connsiteY74" fmla="*/ 3767709 h 6858000"/>
              <a:gd name="connsiteX75" fmla="*/ 505153 w 1380520"/>
              <a:gd name="connsiteY75" fmla="*/ 3738082 h 6858000"/>
              <a:gd name="connsiteX76" fmla="*/ 512499 w 1380520"/>
              <a:gd name="connsiteY76" fmla="*/ 3673397 h 6858000"/>
              <a:gd name="connsiteX77" fmla="*/ 511795 w 1380520"/>
              <a:gd name="connsiteY77" fmla="*/ 3637109 h 6858000"/>
              <a:gd name="connsiteX78" fmla="*/ 515238 w 1380520"/>
              <a:gd name="connsiteY78" fmla="*/ 3536883 h 6858000"/>
              <a:gd name="connsiteX79" fmla="*/ 522776 w 1380520"/>
              <a:gd name="connsiteY79" fmla="*/ 3435652 h 6858000"/>
              <a:gd name="connsiteX80" fmla="*/ 524447 w 1380520"/>
              <a:gd name="connsiteY80" fmla="*/ 3307769 h 6858000"/>
              <a:gd name="connsiteX81" fmla="*/ 542010 w 1380520"/>
              <a:gd name="connsiteY81" fmla="*/ 3250522 h 6858000"/>
              <a:gd name="connsiteX82" fmla="*/ 542435 w 1380520"/>
              <a:gd name="connsiteY82" fmla="*/ 3229163 h 6858000"/>
              <a:gd name="connsiteX83" fmla="*/ 544258 w 1380520"/>
              <a:gd name="connsiteY83" fmla="*/ 3217217 h 6858000"/>
              <a:gd name="connsiteX84" fmla="*/ 531093 w 1380520"/>
              <a:gd name="connsiteY84" fmla="*/ 3183755 h 6858000"/>
              <a:gd name="connsiteX85" fmla="*/ 531594 w 1380520"/>
              <a:gd name="connsiteY85" fmla="*/ 3178642 h 6858000"/>
              <a:gd name="connsiteX86" fmla="*/ 519194 w 1380520"/>
              <a:gd name="connsiteY86" fmla="*/ 3158586 h 6858000"/>
              <a:gd name="connsiteX87" fmla="*/ 504379 w 1380520"/>
              <a:gd name="connsiteY87" fmla="*/ 3129034 h 6858000"/>
              <a:gd name="connsiteX88" fmla="*/ 505044 w 1380520"/>
              <a:gd name="connsiteY88" fmla="*/ 3126682 h 6858000"/>
              <a:gd name="connsiteX89" fmla="*/ 495912 w 1380520"/>
              <a:gd name="connsiteY89" fmla="*/ 3114519 h 6858000"/>
              <a:gd name="connsiteX90" fmla="*/ 482521 w 1380520"/>
              <a:gd name="connsiteY90" fmla="*/ 3106272 h 6858000"/>
              <a:gd name="connsiteX91" fmla="*/ 455251 w 1380520"/>
              <a:gd name="connsiteY91" fmla="*/ 2958185 h 6858000"/>
              <a:gd name="connsiteX92" fmla="*/ 397865 w 1380520"/>
              <a:gd name="connsiteY92" fmla="*/ 2762989 h 6858000"/>
              <a:gd name="connsiteX93" fmla="*/ 346783 w 1380520"/>
              <a:gd name="connsiteY93" fmla="*/ 2554718 h 6858000"/>
              <a:gd name="connsiteX94" fmla="*/ 326877 w 1380520"/>
              <a:gd name="connsiteY94" fmla="*/ 2485734 h 6858000"/>
              <a:gd name="connsiteX95" fmla="*/ 317600 w 1380520"/>
              <a:gd name="connsiteY95" fmla="*/ 2447068 h 6858000"/>
              <a:gd name="connsiteX96" fmla="*/ 304561 w 1380520"/>
              <a:gd name="connsiteY96" fmla="*/ 2425819 h 6858000"/>
              <a:gd name="connsiteX97" fmla="*/ 310560 w 1380520"/>
              <a:gd name="connsiteY97" fmla="*/ 2402874 h 6858000"/>
              <a:gd name="connsiteX98" fmla="*/ 313172 w 1380520"/>
              <a:gd name="connsiteY98" fmla="*/ 2381443 h 6858000"/>
              <a:gd name="connsiteX99" fmla="*/ 289501 w 1380520"/>
              <a:gd name="connsiteY99" fmla="*/ 2261920 h 6858000"/>
              <a:gd name="connsiteX100" fmla="*/ 279388 w 1380520"/>
              <a:gd name="connsiteY100" fmla="*/ 2195378 h 6858000"/>
              <a:gd name="connsiteX101" fmla="*/ 263605 w 1380520"/>
              <a:gd name="connsiteY101" fmla="*/ 2155135 h 6858000"/>
              <a:gd name="connsiteX102" fmla="*/ 261063 w 1380520"/>
              <a:gd name="connsiteY102" fmla="*/ 2118008 h 6858000"/>
              <a:gd name="connsiteX103" fmla="*/ 262056 w 1380520"/>
              <a:gd name="connsiteY103" fmla="*/ 2050531 h 6858000"/>
              <a:gd name="connsiteX104" fmla="*/ 253862 w 1380520"/>
              <a:gd name="connsiteY104" fmla="*/ 1963269 h 6858000"/>
              <a:gd name="connsiteX105" fmla="*/ 235040 w 1380520"/>
              <a:gd name="connsiteY105" fmla="*/ 1906352 h 6858000"/>
              <a:gd name="connsiteX106" fmla="*/ 211597 w 1380520"/>
              <a:gd name="connsiteY106" fmla="*/ 1861531 h 6858000"/>
              <a:gd name="connsiteX107" fmla="*/ 165396 w 1380520"/>
              <a:gd name="connsiteY107" fmla="*/ 1732919 h 6858000"/>
              <a:gd name="connsiteX108" fmla="*/ 137707 w 1380520"/>
              <a:gd name="connsiteY108" fmla="*/ 1663540 h 6858000"/>
              <a:gd name="connsiteX109" fmla="*/ 136833 w 1380520"/>
              <a:gd name="connsiteY109" fmla="*/ 1615777 h 6858000"/>
              <a:gd name="connsiteX110" fmla="*/ 117628 w 1380520"/>
              <a:gd name="connsiteY110" fmla="*/ 1563678 h 6858000"/>
              <a:gd name="connsiteX111" fmla="*/ 130708 w 1380520"/>
              <a:gd name="connsiteY111" fmla="*/ 1519474 h 6858000"/>
              <a:gd name="connsiteX112" fmla="*/ 123450 w 1380520"/>
              <a:gd name="connsiteY112" fmla="*/ 1477995 h 6858000"/>
              <a:gd name="connsiteX113" fmla="*/ 109535 w 1380520"/>
              <a:gd name="connsiteY113" fmla="*/ 1373769 h 6858000"/>
              <a:gd name="connsiteX114" fmla="*/ 117842 w 1380520"/>
              <a:gd name="connsiteY114" fmla="*/ 1307086 h 6858000"/>
              <a:gd name="connsiteX115" fmla="*/ 119030 w 1380520"/>
              <a:gd name="connsiteY115" fmla="*/ 1189033 h 6858000"/>
              <a:gd name="connsiteX116" fmla="*/ 123715 w 1380520"/>
              <a:gd name="connsiteY116" fmla="*/ 1168288 h 6858000"/>
              <a:gd name="connsiteX117" fmla="*/ 115997 w 1380520"/>
              <a:gd name="connsiteY117" fmla="*/ 1142577 h 6858000"/>
              <a:gd name="connsiteX118" fmla="*/ 105303 w 1380520"/>
              <a:gd name="connsiteY118" fmla="*/ 1088484 h 6858000"/>
              <a:gd name="connsiteX119" fmla="*/ 94039 w 1380520"/>
              <a:gd name="connsiteY119" fmla="*/ 1016103 h 6858000"/>
              <a:gd name="connsiteX120" fmla="*/ 95495 w 1380520"/>
              <a:gd name="connsiteY120" fmla="*/ 932283 h 6858000"/>
              <a:gd name="connsiteX121" fmla="*/ 97731 w 1380520"/>
              <a:gd name="connsiteY121" fmla="*/ 915925 h 6858000"/>
              <a:gd name="connsiteX122" fmla="*/ 90360 w 1380520"/>
              <a:gd name="connsiteY122" fmla="*/ 896999 h 6858000"/>
              <a:gd name="connsiteX123" fmla="*/ 59768 w 1380520"/>
              <a:gd name="connsiteY123" fmla="*/ 821517 h 6858000"/>
              <a:gd name="connsiteX124" fmla="*/ 38718 w 1380520"/>
              <a:gd name="connsiteY124" fmla="*/ 751353 h 6858000"/>
              <a:gd name="connsiteX125" fmla="*/ 38276 w 1380520"/>
              <a:gd name="connsiteY125" fmla="*/ 721230 h 6858000"/>
              <a:gd name="connsiteX126" fmla="*/ 23947 w 1380520"/>
              <a:gd name="connsiteY126" fmla="*/ 681659 h 6858000"/>
              <a:gd name="connsiteX127" fmla="*/ 9366 w 1380520"/>
              <a:gd name="connsiteY127" fmla="*/ 635218 h 6858000"/>
              <a:gd name="connsiteX128" fmla="*/ 14377 w 1380520"/>
              <a:gd name="connsiteY128" fmla="*/ 613763 h 6858000"/>
              <a:gd name="connsiteX129" fmla="*/ 319 w 1380520"/>
              <a:gd name="connsiteY129" fmla="*/ 598582 h 6858000"/>
              <a:gd name="connsiteX130" fmla="*/ 0 w 1380520"/>
              <a:gd name="connsiteY130" fmla="*/ 576846 h 6858000"/>
              <a:gd name="connsiteX131" fmla="*/ 68392 w 1380520"/>
              <a:gd name="connsiteY131" fmla="*/ 446567 h 6858000"/>
              <a:gd name="connsiteX132" fmla="*/ 67640 w 1380520"/>
              <a:gd name="connsiteY132" fmla="*/ 393828 h 6858000"/>
              <a:gd name="connsiteX133" fmla="*/ 67470 w 1380520"/>
              <a:gd name="connsiteY133" fmla="*/ 353137 h 6858000"/>
              <a:gd name="connsiteX134" fmla="*/ 88980 w 1380520"/>
              <a:gd name="connsiteY134" fmla="*/ 309501 h 6858000"/>
              <a:gd name="connsiteX135" fmla="*/ 73163 w 1380520"/>
              <a:gd name="connsiteY135" fmla="*/ 275771 h 6858000"/>
              <a:gd name="connsiteX136" fmla="*/ 90190 w 1380520"/>
              <a:gd name="connsiteY136" fmla="*/ 212860 h 6858000"/>
              <a:gd name="connsiteX137" fmla="*/ 81900 w 1380520"/>
              <a:gd name="connsiteY137" fmla="*/ 144983 h 6858000"/>
              <a:gd name="connsiteX138" fmla="*/ 94184 w 1380520"/>
              <a:gd name="connsiteY138" fmla="*/ 55288 h 6858000"/>
              <a:gd name="connsiteX139" fmla="*/ 53738 w 1380520"/>
              <a:gd name="connsiteY139" fmla="*/ 0 h 6858000"/>
              <a:gd name="connsiteX0" fmla="*/ 53420 w 1380202"/>
              <a:gd name="connsiteY0" fmla="*/ 0 h 6858000"/>
              <a:gd name="connsiteX1" fmla="*/ 1380202 w 1380202"/>
              <a:gd name="connsiteY1" fmla="*/ 0 h 6858000"/>
              <a:gd name="connsiteX2" fmla="*/ 1380202 w 1380202"/>
              <a:gd name="connsiteY2" fmla="*/ 6858000 h 6858000"/>
              <a:gd name="connsiteX3" fmla="*/ 116896 w 1380202"/>
              <a:gd name="connsiteY3" fmla="*/ 6857735 h 6858000"/>
              <a:gd name="connsiteX4" fmla="*/ 153489 w 1380202"/>
              <a:gd name="connsiteY4" fmla="*/ 6776847 h 6858000"/>
              <a:gd name="connsiteX5" fmla="*/ 164989 w 1380202"/>
              <a:gd name="connsiteY5" fmla="*/ 6737706 h 6858000"/>
              <a:gd name="connsiteX6" fmla="*/ 189728 w 1380202"/>
              <a:gd name="connsiteY6" fmla="*/ 6691589 h 6858000"/>
              <a:gd name="connsiteX7" fmla="*/ 167285 w 1380202"/>
              <a:gd name="connsiteY7" fmla="*/ 6659970 h 6858000"/>
              <a:gd name="connsiteX8" fmla="*/ 182376 w 1380202"/>
              <a:gd name="connsiteY8" fmla="*/ 6636211 h 6858000"/>
              <a:gd name="connsiteX9" fmla="*/ 199820 w 1380202"/>
              <a:gd name="connsiteY9" fmla="*/ 6594177 h 6858000"/>
              <a:gd name="connsiteX10" fmla="*/ 213860 w 1380202"/>
              <a:gd name="connsiteY10" fmla="*/ 6557575 h 6858000"/>
              <a:gd name="connsiteX11" fmla="*/ 266817 w 1380202"/>
              <a:gd name="connsiteY11" fmla="*/ 6492130 h 6858000"/>
              <a:gd name="connsiteX12" fmla="*/ 282504 w 1380202"/>
              <a:gd name="connsiteY12" fmla="*/ 6431610 h 6858000"/>
              <a:gd name="connsiteX13" fmla="*/ 326209 w 1380202"/>
              <a:gd name="connsiteY13" fmla="*/ 6379786 h 6858000"/>
              <a:gd name="connsiteX14" fmla="*/ 309432 w 1380202"/>
              <a:gd name="connsiteY14" fmla="*/ 6334727 h 6858000"/>
              <a:gd name="connsiteX15" fmla="*/ 286847 w 1380202"/>
              <a:gd name="connsiteY15" fmla="*/ 6313295 h 6858000"/>
              <a:gd name="connsiteX16" fmla="*/ 294011 w 1380202"/>
              <a:gd name="connsiteY16" fmla="*/ 6280046 h 6858000"/>
              <a:gd name="connsiteX17" fmla="*/ 276756 w 1380202"/>
              <a:gd name="connsiteY17" fmla="*/ 6270265 h 6858000"/>
              <a:gd name="connsiteX18" fmla="*/ 303784 w 1380202"/>
              <a:gd name="connsiteY18" fmla="*/ 6252834 h 6858000"/>
              <a:gd name="connsiteX19" fmla="*/ 281776 w 1380202"/>
              <a:gd name="connsiteY19" fmla="*/ 6202459 h 6858000"/>
              <a:gd name="connsiteX20" fmla="*/ 280574 w 1380202"/>
              <a:gd name="connsiteY20" fmla="*/ 6153037 h 6858000"/>
              <a:gd name="connsiteX21" fmla="*/ 295989 w 1380202"/>
              <a:gd name="connsiteY21" fmla="*/ 6078132 h 6858000"/>
              <a:gd name="connsiteX22" fmla="*/ 283376 w 1380202"/>
              <a:gd name="connsiteY22" fmla="*/ 6028119 h 6858000"/>
              <a:gd name="connsiteX23" fmla="*/ 268605 w 1380202"/>
              <a:gd name="connsiteY23" fmla="*/ 5926735 h 6858000"/>
              <a:gd name="connsiteX24" fmla="*/ 318117 w 1380202"/>
              <a:gd name="connsiteY24" fmla="*/ 5712857 h 6858000"/>
              <a:gd name="connsiteX25" fmla="*/ 297192 w 1380202"/>
              <a:gd name="connsiteY25" fmla="*/ 5676393 h 6858000"/>
              <a:gd name="connsiteX26" fmla="*/ 336784 w 1380202"/>
              <a:gd name="connsiteY26" fmla="*/ 5563435 h 6858000"/>
              <a:gd name="connsiteX27" fmla="*/ 383914 w 1380202"/>
              <a:gd name="connsiteY27" fmla="*/ 5437125 h 6858000"/>
              <a:gd name="connsiteX28" fmla="*/ 397482 w 1380202"/>
              <a:gd name="connsiteY28" fmla="*/ 5396260 h 6858000"/>
              <a:gd name="connsiteX29" fmla="*/ 413463 w 1380202"/>
              <a:gd name="connsiteY29" fmla="*/ 5330009 h 6858000"/>
              <a:gd name="connsiteX30" fmla="*/ 446956 w 1380202"/>
              <a:gd name="connsiteY30" fmla="*/ 5273739 h 6858000"/>
              <a:gd name="connsiteX31" fmla="*/ 456555 w 1380202"/>
              <a:gd name="connsiteY31" fmla="*/ 5241779 h 6858000"/>
              <a:gd name="connsiteX32" fmla="*/ 467781 w 1380202"/>
              <a:gd name="connsiteY32" fmla="*/ 5225268 h 6858000"/>
              <a:gd name="connsiteX33" fmla="*/ 468801 w 1380202"/>
              <a:gd name="connsiteY33" fmla="*/ 5217684 h 6858000"/>
              <a:gd name="connsiteX34" fmla="*/ 476142 w 1380202"/>
              <a:gd name="connsiteY34" fmla="*/ 5193377 h 6858000"/>
              <a:gd name="connsiteX35" fmla="*/ 479445 w 1380202"/>
              <a:gd name="connsiteY35" fmla="*/ 5179288 h 6858000"/>
              <a:gd name="connsiteX36" fmla="*/ 480429 w 1380202"/>
              <a:gd name="connsiteY36" fmla="*/ 5173621 h 6858000"/>
              <a:gd name="connsiteX37" fmla="*/ 476063 w 1380202"/>
              <a:gd name="connsiteY37" fmla="*/ 5159961 h 6858000"/>
              <a:gd name="connsiteX38" fmla="*/ 482740 w 1380202"/>
              <a:gd name="connsiteY38" fmla="*/ 5144295 h 6858000"/>
              <a:gd name="connsiteX39" fmla="*/ 479673 w 1380202"/>
              <a:gd name="connsiteY39" fmla="*/ 5125185 h 6858000"/>
              <a:gd name="connsiteX40" fmla="*/ 486503 w 1380202"/>
              <a:gd name="connsiteY40" fmla="*/ 5121884 h 6858000"/>
              <a:gd name="connsiteX41" fmla="*/ 493539 w 1380202"/>
              <a:gd name="connsiteY41" fmla="*/ 5067850 h 6858000"/>
              <a:gd name="connsiteX42" fmla="*/ 496270 w 1380202"/>
              <a:gd name="connsiteY42" fmla="*/ 5060861 h 6858000"/>
              <a:gd name="connsiteX43" fmla="*/ 492974 w 1380202"/>
              <a:gd name="connsiteY43" fmla="*/ 5034192 h 6858000"/>
              <a:gd name="connsiteX44" fmla="*/ 494528 w 1380202"/>
              <a:gd name="connsiteY44" fmla="*/ 4993030 h 6858000"/>
              <a:gd name="connsiteX45" fmla="*/ 501437 w 1380202"/>
              <a:gd name="connsiteY45" fmla="*/ 4946844 h 6858000"/>
              <a:gd name="connsiteX46" fmla="*/ 497293 w 1380202"/>
              <a:gd name="connsiteY46" fmla="*/ 4932692 h 6858000"/>
              <a:gd name="connsiteX47" fmla="*/ 512696 w 1380202"/>
              <a:gd name="connsiteY47" fmla="*/ 4858827 h 6858000"/>
              <a:gd name="connsiteX48" fmla="*/ 518599 w 1380202"/>
              <a:gd name="connsiteY48" fmla="*/ 4821170 h 6858000"/>
              <a:gd name="connsiteX49" fmla="*/ 523332 w 1380202"/>
              <a:gd name="connsiteY49" fmla="*/ 4780965 h 6858000"/>
              <a:gd name="connsiteX50" fmla="*/ 524625 w 1380202"/>
              <a:gd name="connsiteY50" fmla="*/ 4750867 h 6858000"/>
              <a:gd name="connsiteX51" fmla="*/ 522432 w 1380202"/>
              <a:gd name="connsiteY51" fmla="*/ 4690749 h 6858000"/>
              <a:gd name="connsiteX52" fmla="*/ 517912 w 1380202"/>
              <a:gd name="connsiteY52" fmla="*/ 4584173 h 6858000"/>
              <a:gd name="connsiteX53" fmla="*/ 512995 w 1380202"/>
              <a:gd name="connsiteY53" fmla="*/ 4444346 h 6858000"/>
              <a:gd name="connsiteX54" fmla="*/ 509560 w 1380202"/>
              <a:gd name="connsiteY54" fmla="*/ 4375228 h 6858000"/>
              <a:gd name="connsiteX55" fmla="*/ 490213 w 1380202"/>
              <a:gd name="connsiteY55" fmla="*/ 4214165 h 6858000"/>
              <a:gd name="connsiteX56" fmla="*/ 494286 w 1380202"/>
              <a:gd name="connsiteY56" fmla="*/ 4090296 h 6858000"/>
              <a:gd name="connsiteX57" fmla="*/ 479542 w 1380202"/>
              <a:gd name="connsiteY57" fmla="*/ 4033999 h 6858000"/>
              <a:gd name="connsiteX58" fmla="*/ 480691 w 1380202"/>
              <a:gd name="connsiteY58" fmla="*/ 4031933 h 6858000"/>
              <a:gd name="connsiteX59" fmla="*/ 479267 w 1380202"/>
              <a:gd name="connsiteY59" fmla="*/ 4013953 h 6858000"/>
              <a:gd name="connsiteX60" fmla="*/ 465562 w 1380202"/>
              <a:gd name="connsiteY60" fmla="*/ 3974753 h 6858000"/>
              <a:gd name="connsiteX61" fmla="*/ 467160 w 1380202"/>
              <a:gd name="connsiteY61" fmla="*/ 3969950 h 6858000"/>
              <a:gd name="connsiteX62" fmla="*/ 460582 w 1380202"/>
              <a:gd name="connsiteY62" fmla="*/ 3933779 h 6858000"/>
              <a:gd name="connsiteX63" fmla="*/ 461913 w 1380202"/>
              <a:gd name="connsiteY63" fmla="*/ 3933093 h 6858000"/>
              <a:gd name="connsiteX64" fmla="*/ 466267 w 1380202"/>
              <a:gd name="connsiteY64" fmla="*/ 3922082 h 6858000"/>
              <a:gd name="connsiteX65" fmla="*/ 471345 w 1380202"/>
              <a:gd name="connsiteY65" fmla="*/ 3901461 h 6858000"/>
              <a:gd name="connsiteX66" fmla="*/ 493939 w 1380202"/>
              <a:gd name="connsiteY66" fmla="*/ 3813873 h 6858000"/>
              <a:gd name="connsiteX67" fmla="*/ 493364 w 1380202"/>
              <a:gd name="connsiteY67" fmla="*/ 3806161 h 6858000"/>
              <a:gd name="connsiteX68" fmla="*/ 493671 w 1380202"/>
              <a:gd name="connsiteY68" fmla="*/ 3805957 h 6858000"/>
              <a:gd name="connsiteX69" fmla="*/ 493698 w 1380202"/>
              <a:gd name="connsiteY69" fmla="*/ 3797724 h 6858000"/>
              <a:gd name="connsiteX70" fmla="*/ 492313 w 1380202"/>
              <a:gd name="connsiteY70" fmla="*/ 3792098 h 6858000"/>
              <a:gd name="connsiteX71" fmla="*/ 491197 w 1380202"/>
              <a:gd name="connsiteY71" fmla="*/ 3777135 h 6858000"/>
              <a:gd name="connsiteX72" fmla="*/ 492930 w 1380202"/>
              <a:gd name="connsiteY72" fmla="*/ 3771656 h 6858000"/>
              <a:gd name="connsiteX73" fmla="*/ 496673 w 1380202"/>
              <a:gd name="connsiteY73" fmla="*/ 3769007 h 6858000"/>
              <a:gd name="connsiteX74" fmla="*/ 496139 w 1380202"/>
              <a:gd name="connsiteY74" fmla="*/ 3767709 h 6858000"/>
              <a:gd name="connsiteX75" fmla="*/ 504835 w 1380202"/>
              <a:gd name="connsiteY75" fmla="*/ 3738082 h 6858000"/>
              <a:gd name="connsiteX76" fmla="*/ 512181 w 1380202"/>
              <a:gd name="connsiteY76" fmla="*/ 3673397 h 6858000"/>
              <a:gd name="connsiteX77" fmla="*/ 511477 w 1380202"/>
              <a:gd name="connsiteY77" fmla="*/ 3637109 h 6858000"/>
              <a:gd name="connsiteX78" fmla="*/ 514920 w 1380202"/>
              <a:gd name="connsiteY78" fmla="*/ 3536883 h 6858000"/>
              <a:gd name="connsiteX79" fmla="*/ 522458 w 1380202"/>
              <a:gd name="connsiteY79" fmla="*/ 3435652 h 6858000"/>
              <a:gd name="connsiteX80" fmla="*/ 524129 w 1380202"/>
              <a:gd name="connsiteY80" fmla="*/ 3307769 h 6858000"/>
              <a:gd name="connsiteX81" fmla="*/ 541692 w 1380202"/>
              <a:gd name="connsiteY81" fmla="*/ 3250522 h 6858000"/>
              <a:gd name="connsiteX82" fmla="*/ 542117 w 1380202"/>
              <a:gd name="connsiteY82" fmla="*/ 3229163 h 6858000"/>
              <a:gd name="connsiteX83" fmla="*/ 543940 w 1380202"/>
              <a:gd name="connsiteY83" fmla="*/ 3217217 h 6858000"/>
              <a:gd name="connsiteX84" fmla="*/ 530775 w 1380202"/>
              <a:gd name="connsiteY84" fmla="*/ 3183755 h 6858000"/>
              <a:gd name="connsiteX85" fmla="*/ 531276 w 1380202"/>
              <a:gd name="connsiteY85" fmla="*/ 3178642 h 6858000"/>
              <a:gd name="connsiteX86" fmla="*/ 518876 w 1380202"/>
              <a:gd name="connsiteY86" fmla="*/ 3158586 h 6858000"/>
              <a:gd name="connsiteX87" fmla="*/ 504061 w 1380202"/>
              <a:gd name="connsiteY87" fmla="*/ 3129034 h 6858000"/>
              <a:gd name="connsiteX88" fmla="*/ 504726 w 1380202"/>
              <a:gd name="connsiteY88" fmla="*/ 3126682 h 6858000"/>
              <a:gd name="connsiteX89" fmla="*/ 495594 w 1380202"/>
              <a:gd name="connsiteY89" fmla="*/ 3114519 h 6858000"/>
              <a:gd name="connsiteX90" fmla="*/ 482203 w 1380202"/>
              <a:gd name="connsiteY90" fmla="*/ 3106272 h 6858000"/>
              <a:gd name="connsiteX91" fmla="*/ 454933 w 1380202"/>
              <a:gd name="connsiteY91" fmla="*/ 2958185 h 6858000"/>
              <a:gd name="connsiteX92" fmla="*/ 397547 w 1380202"/>
              <a:gd name="connsiteY92" fmla="*/ 2762989 h 6858000"/>
              <a:gd name="connsiteX93" fmla="*/ 346465 w 1380202"/>
              <a:gd name="connsiteY93" fmla="*/ 2554718 h 6858000"/>
              <a:gd name="connsiteX94" fmla="*/ 326559 w 1380202"/>
              <a:gd name="connsiteY94" fmla="*/ 2485734 h 6858000"/>
              <a:gd name="connsiteX95" fmla="*/ 317282 w 1380202"/>
              <a:gd name="connsiteY95" fmla="*/ 2447068 h 6858000"/>
              <a:gd name="connsiteX96" fmla="*/ 304243 w 1380202"/>
              <a:gd name="connsiteY96" fmla="*/ 2425819 h 6858000"/>
              <a:gd name="connsiteX97" fmla="*/ 310242 w 1380202"/>
              <a:gd name="connsiteY97" fmla="*/ 2402874 h 6858000"/>
              <a:gd name="connsiteX98" fmla="*/ 312854 w 1380202"/>
              <a:gd name="connsiteY98" fmla="*/ 2381443 h 6858000"/>
              <a:gd name="connsiteX99" fmla="*/ 289183 w 1380202"/>
              <a:gd name="connsiteY99" fmla="*/ 2261920 h 6858000"/>
              <a:gd name="connsiteX100" fmla="*/ 279070 w 1380202"/>
              <a:gd name="connsiteY100" fmla="*/ 2195378 h 6858000"/>
              <a:gd name="connsiteX101" fmla="*/ 263287 w 1380202"/>
              <a:gd name="connsiteY101" fmla="*/ 2155135 h 6858000"/>
              <a:gd name="connsiteX102" fmla="*/ 260745 w 1380202"/>
              <a:gd name="connsiteY102" fmla="*/ 2118008 h 6858000"/>
              <a:gd name="connsiteX103" fmla="*/ 261738 w 1380202"/>
              <a:gd name="connsiteY103" fmla="*/ 2050531 h 6858000"/>
              <a:gd name="connsiteX104" fmla="*/ 253544 w 1380202"/>
              <a:gd name="connsiteY104" fmla="*/ 1963269 h 6858000"/>
              <a:gd name="connsiteX105" fmla="*/ 234722 w 1380202"/>
              <a:gd name="connsiteY105" fmla="*/ 1906352 h 6858000"/>
              <a:gd name="connsiteX106" fmla="*/ 211279 w 1380202"/>
              <a:gd name="connsiteY106" fmla="*/ 1861531 h 6858000"/>
              <a:gd name="connsiteX107" fmla="*/ 165078 w 1380202"/>
              <a:gd name="connsiteY107" fmla="*/ 1732919 h 6858000"/>
              <a:gd name="connsiteX108" fmla="*/ 137389 w 1380202"/>
              <a:gd name="connsiteY108" fmla="*/ 1663540 h 6858000"/>
              <a:gd name="connsiteX109" fmla="*/ 136515 w 1380202"/>
              <a:gd name="connsiteY109" fmla="*/ 1615777 h 6858000"/>
              <a:gd name="connsiteX110" fmla="*/ 117310 w 1380202"/>
              <a:gd name="connsiteY110" fmla="*/ 1563678 h 6858000"/>
              <a:gd name="connsiteX111" fmla="*/ 130390 w 1380202"/>
              <a:gd name="connsiteY111" fmla="*/ 1519474 h 6858000"/>
              <a:gd name="connsiteX112" fmla="*/ 123132 w 1380202"/>
              <a:gd name="connsiteY112" fmla="*/ 1477995 h 6858000"/>
              <a:gd name="connsiteX113" fmla="*/ 109217 w 1380202"/>
              <a:gd name="connsiteY113" fmla="*/ 1373769 h 6858000"/>
              <a:gd name="connsiteX114" fmla="*/ 117524 w 1380202"/>
              <a:gd name="connsiteY114" fmla="*/ 1307086 h 6858000"/>
              <a:gd name="connsiteX115" fmla="*/ 118712 w 1380202"/>
              <a:gd name="connsiteY115" fmla="*/ 1189033 h 6858000"/>
              <a:gd name="connsiteX116" fmla="*/ 123397 w 1380202"/>
              <a:gd name="connsiteY116" fmla="*/ 1168288 h 6858000"/>
              <a:gd name="connsiteX117" fmla="*/ 115679 w 1380202"/>
              <a:gd name="connsiteY117" fmla="*/ 1142577 h 6858000"/>
              <a:gd name="connsiteX118" fmla="*/ 104985 w 1380202"/>
              <a:gd name="connsiteY118" fmla="*/ 1088484 h 6858000"/>
              <a:gd name="connsiteX119" fmla="*/ 93721 w 1380202"/>
              <a:gd name="connsiteY119" fmla="*/ 1016103 h 6858000"/>
              <a:gd name="connsiteX120" fmla="*/ 95177 w 1380202"/>
              <a:gd name="connsiteY120" fmla="*/ 932283 h 6858000"/>
              <a:gd name="connsiteX121" fmla="*/ 97413 w 1380202"/>
              <a:gd name="connsiteY121" fmla="*/ 915925 h 6858000"/>
              <a:gd name="connsiteX122" fmla="*/ 90042 w 1380202"/>
              <a:gd name="connsiteY122" fmla="*/ 896999 h 6858000"/>
              <a:gd name="connsiteX123" fmla="*/ 59450 w 1380202"/>
              <a:gd name="connsiteY123" fmla="*/ 821517 h 6858000"/>
              <a:gd name="connsiteX124" fmla="*/ 38400 w 1380202"/>
              <a:gd name="connsiteY124" fmla="*/ 751353 h 6858000"/>
              <a:gd name="connsiteX125" fmla="*/ 37958 w 1380202"/>
              <a:gd name="connsiteY125" fmla="*/ 721230 h 6858000"/>
              <a:gd name="connsiteX126" fmla="*/ 23629 w 1380202"/>
              <a:gd name="connsiteY126" fmla="*/ 681659 h 6858000"/>
              <a:gd name="connsiteX127" fmla="*/ 9048 w 1380202"/>
              <a:gd name="connsiteY127" fmla="*/ 635218 h 6858000"/>
              <a:gd name="connsiteX128" fmla="*/ 14059 w 1380202"/>
              <a:gd name="connsiteY128" fmla="*/ 613763 h 6858000"/>
              <a:gd name="connsiteX129" fmla="*/ 1 w 1380202"/>
              <a:gd name="connsiteY129" fmla="*/ 598582 h 6858000"/>
              <a:gd name="connsiteX130" fmla="*/ 79993 w 1380202"/>
              <a:gd name="connsiteY130" fmla="*/ 473479 h 6858000"/>
              <a:gd name="connsiteX131" fmla="*/ 68074 w 1380202"/>
              <a:gd name="connsiteY131" fmla="*/ 446567 h 6858000"/>
              <a:gd name="connsiteX132" fmla="*/ 67322 w 1380202"/>
              <a:gd name="connsiteY132" fmla="*/ 393828 h 6858000"/>
              <a:gd name="connsiteX133" fmla="*/ 67152 w 1380202"/>
              <a:gd name="connsiteY133" fmla="*/ 353137 h 6858000"/>
              <a:gd name="connsiteX134" fmla="*/ 88662 w 1380202"/>
              <a:gd name="connsiteY134" fmla="*/ 309501 h 6858000"/>
              <a:gd name="connsiteX135" fmla="*/ 72845 w 1380202"/>
              <a:gd name="connsiteY135" fmla="*/ 275771 h 6858000"/>
              <a:gd name="connsiteX136" fmla="*/ 89872 w 1380202"/>
              <a:gd name="connsiteY136" fmla="*/ 212860 h 6858000"/>
              <a:gd name="connsiteX137" fmla="*/ 81582 w 1380202"/>
              <a:gd name="connsiteY137" fmla="*/ 144983 h 6858000"/>
              <a:gd name="connsiteX138" fmla="*/ 93866 w 1380202"/>
              <a:gd name="connsiteY138" fmla="*/ 55288 h 6858000"/>
              <a:gd name="connsiteX139" fmla="*/ 53420 w 138020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5239 w 1371382"/>
              <a:gd name="connsiteY128" fmla="*/ 613763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22148 w 1371382"/>
              <a:gd name="connsiteY128" fmla="*/ 585934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13805 w 1364418"/>
              <a:gd name="connsiteY129" fmla="*/ 542923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90309 w 1364418"/>
              <a:gd name="connsiteY121" fmla="*/ 921368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364418" h="6858000">
                <a:moveTo>
                  <a:pt x="37636" y="0"/>
                </a:moveTo>
                <a:lnTo>
                  <a:pt x="1364418" y="0"/>
                </a:lnTo>
                <a:lnTo>
                  <a:pt x="1364418" y="6858000"/>
                </a:lnTo>
                <a:lnTo>
                  <a:pt x="101112" y="6857735"/>
                </a:lnTo>
                <a:cubicBezTo>
                  <a:pt x="115369" y="6839114"/>
                  <a:pt x="142394" y="6806441"/>
                  <a:pt x="137705" y="6776847"/>
                </a:cubicBezTo>
                <a:cubicBezTo>
                  <a:pt x="148424" y="6767643"/>
                  <a:pt x="156380" y="6753187"/>
                  <a:pt x="149205" y="6737706"/>
                </a:cubicBezTo>
                <a:cubicBezTo>
                  <a:pt x="155245" y="6708183"/>
                  <a:pt x="170958" y="6713000"/>
                  <a:pt x="173944" y="6691589"/>
                </a:cubicBezTo>
                <a:cubicBezTo>
                  <a:pt x="174057" y="6689618"/>
                  <a:pt x="165855" y="6661941"/>
                  <a:pt x="165968" y="6659970"/>
                </a:cubicBezTo>
                <a:cubicBezTo>
                  <a:pt x="166538" y="6656036"/>
                  <a:pt x="165560" y="6637698"/>
                  <a:pt x="166592" y="6636211"/>
                </a:cubicBezTo>
                <a:lnTo>
                  <a:pt x="184036" y="6594177"/>
                </a:lnTo>
                <a:cubicBezTo>
                  <a:pt x="192044" y="6580421"/>
                  <a:pt x="188570" y="6573022"/>
                  <a:pt x="198076" y="6557575"/>
                </a:cubicBezTo>
                <a:cubicBezTo>
                  <a:pt x="200255" y="6540981"/>
                  <a:pt x="232864" y="6478671"/>
                  <a:pt x="251033" y="6492130"/>
                </a:cubicBezTo>
                <a:cubicBezTo>
                  <a:pt x="252316" y="6486906"/>
                  <a:pt x="263405" y="6432771"/>
                  <a:pt x="266720" y="6431610"/>
                </a:cubicBezTo>
                <a:lnTo>
                  <a:pt x="310425" y="6379786"/>
                </a:lnTo>
                <a:cubicBezTo>
                  <a:pt x="310468" y="6347539"/>
                  <a:pt x="314739" y="6343120"/>
                  <a:pt x="293648" y="6334727"/>
                </a:cubicBezTo>
                <a:cubicBezTo>
                  <a:pt x="293165" y="6323607"/>
                  <a:pt x="271546" y="6324415"/>
                  <a:pt x="271063" y="6313295"/>
                </a:cubicBezTo>
                <a:cubicBezTo>
                  <a:pt x="270633" y="6307513"/>
                  <a:pt x="278657" y="6285828"/>
                  <a:pt x="278227" y="6280046"/>
                </a:cubicBezTo>
                <a:cubicBezTo>
                  <a:pt x="276993" y="6275532"/>
                  <a:pt x="276658" y="6280700"/>
                  <a:pt x="281226" y="6272987"/>
                </a:cubicBezTo>
                <a:lnTo>
                  <a:pt x="288000" y="6252834"/>
                </a:lnTo>
                <a:lnTo>
                  <a:pt x="265992" y="6202459"/>
                </a:lnTo>
                <a:cubicBezTo>
                  <a:pt x="264772" y="6196814"/>
                  <a:pt x="268092" y="6158095"/>
                  <a:pt x="264790" y="6153037"/>
                </a:cubicBezTo>
                <a:cubicBezTo>
                  <a:pt x="302335" y="6114354"/>
                  <a:pt x="260378" y="6128837"/>
                  <a:pt x="280205" y="6078132"/>
                </a:cubicBezTo>
                <a:cubicBezTo>
                  <a:pt x="283657" y="6049622"/>
                  <a:pt x="275724" y="6059673"/>
                  <a:pt x="267592" y="6028119"/>
                </a:cubicBezTo>
                <a:cubicBezTo>
                  <a:pt x="277113" y="5988572"/>
                  <a:pt x="234727" y="5976018"/>
                  <a:pt x="252821" y="5926735"/>
                </a:cubicBezTo>
                <a:cubicBezTo>
                  <a:pt x="290324" y="5823532"/>
                  <a:pt x="288016" y="5757776"/>
                  <a:pt x="302333" y="5712857"/>
                </a:cubicBezTo>
                <a:cubicBezTo>
                  <a:pt x="310258" y="5688518"/>
                  <a:pt x="328236" y="5675288"/>
                  <a:pt x="332131" y="5660491"/>
                </a:cubicBezTo>
                <a:cubicBezTo>
                  <a:pt x="345782" y="5622696"/>
                  <a:pt x="344964" y="5595787"/>
                  <a:pt x="341254" y="5563435"/>
                </a:cubicBezTo>
                <a:cubicBezTo>
                  <a:pt x="335745" y="5537661"/>
                  <a:pt x="359171" y="5479228"/>
                  <a:pt x="368130" y="5437125"/>
                </a:cubicBezTo>
                <a:cubicBezTo>
                  <a:pt x="379868" y="5399640"/>
                  <a:pt x="373836" y="5420657"/>
                  <a:pt x="381698" y="5396260"/>
                </a:cubicBezTo>
                <a:cubicBezTo>
                  <a:pt x="395995" y="5391935"/>
                  <a:pt x="389433" y="5350429"/>
                  <a:pt x="397679" y="5330009"/>
                </a:cubicBezTo>
                <a:cubicBezTo>
                  <a:pt x="405925" y="5309589"/>
                  <a:pt x="420210" y="5291626"/>
                  <a:pt x="431172" y="5273739"/>
                </a:cubicBezTo>
                <a:cubicBezTo>
                  <a:pt x="426568" y="5263245"/>
                  <a:pt x="432286" y="5253790"/>
                  <a:pt x="440771" y="5241779"/>
                </a:cubicBezTo>
                <a:lnTo>
                  <a:pt x="451997" y="5225268"/>
                </a:lnTo>
                <a:lnTo>
                  <a:pt x="453017" y="5217684"/>
                </a:lnTo>
                <a:cubicBezTo>
                  <a:pt x="455252" y="5208685"/>
                  <a:pt x="458044" y="5200600"/>
                  <a:pt x="460358" y="5193377"/>
                </a:cubicBezTo>
                <a:lnTo>
                  <a:pt x="463661" y="5179288"/>
                </a:lnTo>
                <a:lnTo>
                  <a:pt x="464645" y="5173621"/>
                </a:lnTo>
                <a:lnTo>
                  <a:pt x="460279" y="5159961"/>
                </a:lnTo>
                <a:lnTo>
                  <a:pt x="466956" y="5144295"/>
                </a:lnTo>
                <a:lnTo>
                  <a:pt x="463889" y="5125185"/>
                </a:lnTo>
                <a:cubicBezTo>
                  <a:pt x="466252" y="5124475"/>
                  <a:pt x="468554" y="5123363"/>
                  <a:pt x="470719" y="5121884"/>
                </a:cubicBezTo>
                <a:lnTo>
                  <a:pt x="477755" y="5067850"/>
                </a:lnTo>
                <a:lnTo>
                  <a:pt x="480486" y="5060861"/>
                </a:lnTo>
                <a:lnTo>
                  <a:pt x="477190" y="5034192"/>
                </a:lnTo>
                <a:cubicBezTo>
                  <a:pt x="476699" y="5019824"/>
                  <a:pt x="477403" y="5006180"/>
                  <a:pt x="478744" y="4993030"/>
                </a:cubicBezTo>
                <a:lnTo>
                  <a:pt x="485653" y="4946844"/>
                </a:lnTo>
                <a:lnTo>
                  <a:pt x="481509" y="4932692"/>
                </a:lnTo>
                <a:cubicBezTo>
                  <a:pt x="481214" y="4911802"/>
                  <a:pt x="495319" y="4880686"/>
                  <a:pt x="496912" y="4858827"/>
                </a:cubicBezTo>
                <a:lnTo>
                  <a:pt x="502815" y="4821170"/>
                </a:lnTo>
                <a:lnTo>
                  <a:pt x="507548" y="4780965"/>
                </a:lnTo>
                <a:lnTo>
                  <a:pt x="508841" y="4750867"/>
                </a:lnTo>
                <a:lnTo>
                  <a:pt x="506648" y="4690749"/>
                </a:lnTo>
                <a:cubicBezTo>
                  <a:pt x="512729" y="4654213"/>
                  <a:pt x="491337" y="4623546"/>
                  <a:pt x="502128" y="4584173"/>
                </a:cubicBezTo>
                <a:cubicBezTo>
                  <a:pt x="488693" y="4519562"/>
                  <a:pt x="492047" y="4501522"/>
                  <a:pt x="497211" y="4444346"/>
                </a:cubicBezTo>
                <a:cubicBezTo>
                  <a:pt x="511033" y="4454946"/>
                  <a:pt x="497584" y="4394050"/>
                  <a:pt x="493776" y="4375228"/>
                </a:cubicBezTo>
                <a:cubicBezTo>
                  <a:pt x="491426" y="4334791"/>
                  <a:pt x="480594" y="4270639"/>
                  <a:pt x="474429" y="4214165"/>
                </a:cubicBezTo>
                <a:cubicBezTo>
                  <a:pt x="465297" y="4170832"/>
                  <a:pt x="480280" y="4120324"/>
                  <a:pt x="478502" y="4090296"/>
                </a:cubicBezTo>
                <a:lnTo>
                  <a:pt x="463758" y="4033999"/>
                </a:lnTo>
                <a:lnTo>
                  <a:pt x="464907" y="4031933"/>
                </a:lnTo>
                <a:cubicBezTo>
                  <a:pt x="467040" y="4022997"/>
                  <a:pt x="465967" y="4017669"/>
                  <a:pt x="463483" y="4013953"/>
                </a:cubicBezTo>
                <a:lnTo>
                  <a:pt x="449778" y="3974753"/>
                </a:lnTo>
                <a:lnTo>
                  <a:pt x="451376" y="3969950"/>
                </a:lnTo>
                <a:lnTo>
                  <a:pt x="444798" y="3933779"/>
                </a:lnTo>
                <a:lnTo>
                  <a:pt x="446129" y="3933093"/>
                </a:lnTo>
                <a:cubicBezTo>
                  <a:pt x="448961" y="3930731"/>
                  <a:pt x="450769" y="3927433"/>
                  <a:pt x="450483" y="3922082"/>
                </a:cubicBezTo>
                <a:cubicBezTo>
                  <a:pt x="471740" y="3927556"/>
                  <a:pt x="458283" y="3917724"/>
                  <a:pt x="455561" y="3901461"/>
                </a:cubicBezTo>
                <a:cubicBezTo>
                  <a:pt x="460173" y="3883426"/>
                  <a:pt x="474485" y="3829756"/>
                  <a:pt x="478155" y="3813873"/>
                </a:cubicBezTo>
                <a:cubicBezTo>
                  <a:pt x="477963" y="3811302"/>
                  <a:pt x="477772" y="3808732"/>
                  <a:pt x="477580" y="3806161"/>
                </a:cubicBezTo>
                <a:lnTo>
                  <a:pt x="477887" y="3805957"/>
                </a:lnTo>
                <a:cubicBezTo>
                  <a:pt x="478443" y="3804175"/>
                  <a:pt x="478509" y="3801600"/>
                  <a:pt x="477914" y="3797724"/>
                </a:cubicBezTo>
                <a:lnTo>
                  <a:pt x="476529" y="3792098"/>
                </a:lnTo>
                <a:lnTo>
                  <a:pt x="475413" y="3777135"/>
                </a:lnTo>
                <a:lnTo>
                  <a:pt x="477146" y="3771656"/>
                </a:lnTo>
                <a:lnTo>
                  <a:pt x="480889" y="3769007"/>
                </a:lnTo>
                <a:lnTo>
                  <a:pt x="480355" y="3767709"/>
                </a:lnTo>
                <a:cubicBezTo>
                  <a:pt x="472854" y="3758603"/>
                  <a:pt x="462858" y="3757457"/>
                  <a:pt x="489051" y="3738082"/>
                </a:cubicBezTo>
                <a:cubicBezTo>
                  <a:pt x="476420" y="3716230"/>
                  <a:pt x="492614" y="3707883"/>
                  <a:pt x="496397" y="3673397"/>
                </a:cubicBezTo>
                <a:cubicBezTo>
                  <a:pt x="485059" y="3661788"/>
                  <a:pt x="488117" y="3649813"/>
                  <a:pt x="495693" y="3637109"/>
                </a:cubicBezTo>
                <a:cubicBezTo>
                  <a:pt x="488827" y="3605834"/>
                  <a:pt x="498565" y="3573837"/>
                  <a:pt x="499136" y="3536883"/>
                </a:cubicBezTo>
                <a:cubicBezTo>
                  <a:pt x="483096" y="3500539"/>
                  <a:pt x="506170" y="3475121"/>
                  <a:pt x="506674" y="3435652"/>
                </a:cubicBezTo>
                <a:cubicBezTo>
                  <a:pt x="508209" y="3397466"/>
                  <a:pt x="505139" y="3338624"/>
                  <a:pt x="508345" y="3307769"/>
                </a:cubicBezTo>
                <a:cubicBezTo>
                  <a:pt x="522826" y="3292381"/>
                  <a:pt x="493343" y="3256540"/>
                  <a:pt x="525908" y="3250522"/>
                </a:cubicBezTo>
                <a:cubicBezTo>
                  <a:pt x="519705" y="3235893"/>
                  <a:pt x="504475" y="3230937"/>
                  <a:pt x="526333" y="3229163"/>
                </a:cubicBezTo>
                <a:cubicBezTo>
                  <a:pt x="524884" y="3224149"/>
                  <a:pt x="525919" y="3220404"/>
                  <a:pt x="528156" y="3217217"/>
                </a:cubicBezTo>
                <a:lnTo>
                  <a:pt x="514991" y="3183755"/>
                </a:lnTo>
                <a:lnTo>
                  <a:pt x="515492" y="3178642"/>
                </a:lnTo>
                <a:lnTo>
                  <a:pt x="503092" y="3158586"/>
                </a:lnTo>
                <a:lnTo>
                  <a:pt x="488277" y="3129034"/>
                </a:lnTo>
                <a:lnTo>
                  <a:pt x="488942" y="3126682"/>
                </a:lnTo>
                <a:lnTo>
                  <a:pt x="479810" y="3114519"/>
                </a:lnTo>
                <a:cubicBezTo>
                  <a:pt x="476044" y="3110886"/>
                  <a:pt x="471657" y="3108020"/>
                  <a:pt x="466419" y="3106272"/>
                </a:cubicBezTo>
                <a:cubicBezTo>
                  <a:pt x="479357" y="3049949"/>
                  <a:pt x="446991" y="3011906"/>
                  <a:pt x="439149" y="2958185"/>
                </a:cubicBezTo>
                <a:cubicBezTo>
                  <a:pt x="423473" y="2895670"/>
                  <a:pt x="402616" y="2832884"/>
                  <a:pt x="381763" y="2762989"/>
                </a:cubicBezTo>
                <a:cubicBezTo>
                  <a:pt x="340504" y="2718141"/>
                  <a:pt x="357875" y="2611979"/>
                  <a:pt x="330681" y="2554718"/>
                </a:cubicBezTo>
                <a:cubicBezTo>
                  <a:pt x="354561" y="2510384"/>
                  <a:pt x="312857" y="2522616"/>
                  <a:pt x="310775" y="2485734"/>
                </a:cubicBezTo>
                <a:cubicBezTo>
                  <a:pt x="283880" y="2505125"/>
                  <a:pt x="334754" y="2437857"/>
                  <a:pt x="301498" y="2447068"/>
                </a:cubicBezTo>
                <a:cubicBezTo>
                  <a:pt x="302171" y="2440064"/>
                  <a:pt x="286502" y="2432988"/>
                  <a:pt x="288459" y="2425819"/>
                </a:cubicBezTo>
                <a:lnTo>
                  <a:pt x="294458" y="2402874"/>
                </a:lnTo>
                <a:lnTo>
                  <a:pt x="297070" y="2381443"/>
                </a:lnTo>
                <a:cubicBezTo>
                  <a:pt x="291389" y="2355877"/>
                  <a:pt x="281925" y="2295004"/>
                  <a:pt x="273399" y="2261920"/>
                </a:cubicBezTo>
                <a:cubicBezTo>
                  <a:pt x="264489" y="2250852"/>
                  <a:pt x="256407" y="2208397"/>
                  <a:pt x="263286" y="2195378"/>
                </a:cubicBezTo>
                <a:cubicBezTo>
                  <a:pt x="262597" y="2185499"/>
                  <a:pt x="238753" y="2164596"/>
                  <a:pt x="247503" y="2155135"/>
                </a:cubicBezTo>
                <a:cubicBezTo>
                  <a:pt x="257474" y="2141929"/>
                  <a:pt x="229406" y="2121310"/>
                  <a:pt x="244961" y="2118008"/>
                </a:cubicBezTo>
                <a:cubicBezTo>
                  <a:pt x="225493" y="2103116"/>
                  <a:pt x="245373" y="2072196"/>
                  <a:pt x="245954" y="2050531"/>
                </a:cubicBezTo>
                <a:cubicBezTo>
                  <a:pt x="228015" y="2040209"/>
                  <a:pt x="246924" y="2004931"/>
                  <a:pt x="237760" y="1963269"/>
                </a:cubicBezTo>
                <a:cubicBezTo>
                  <a:pt x="217314" y="1952304"/>
                  <a:pt x="249162" y="1930958"/>
                  <a:pt x="218938" y="1906352"/>
                </a:cubicBezTo>
                <a:cubicBezTo>
                  <a:pt x="211894" y="1889396"/>
                  <a:pt x="204207" y="1891128"/>
                  <a:pt x="195495" y="1861531"/>
                </a:cubicBezTo>
                <a:cubicBezTo>
                  <a:pt x="152756" y="1820122"/>
                  <a:pt x="167197" y="1775736"/>
                  <a:pt x="149294" y="1732919"/>
                </a:cubicBezTo>
                <a:cubicBezTo>
                  <a:pt x="132272" y="1683226"/>
                  <a:pt x="131129" y="1708347"/>
                  <a:pt x="121605" y="1663540"/>
                </a:cubicBezTo>
                <a:cubicBezTo>
                  <a:pt x="131383" y="1652207"/>
                  <a:pt x="129824" y="1627305"/>
                  <a:pt x="120731" y="1615777"/>
                </a:cubicBezTo>
                <a:cubicBezTo>
                  <a:pt x="113324" y="1591298"/>
                  <a:pt x="125561" y="1582061"/>
                  <a:pt x="101526" y="1563678"/>
                </a:cubicBezTo>
                <a:cubicBezTo>
                  <a:pt x="118336" y="1562186"/>
                  <a:pt x="95368" y="1514217"/>
                  <a:pt x="114606" y="1519474"/>
                </a:cubicBezTo>
                <a:cubicBezTo>
                  <a:pt x="124662" y="1497831"/>
                  <a:pt x="99126" y="1498809"/>
                  <a:pt x="107348" y="1477995"/>
                </a:cubicBezTo>
                <a:cubicBezTo>
                  <a:pt x="102372" y="1450946"/>
                  <a:pt x="98082" y="1395585"/>
                  <a:pt x="93433" y="1373769"/>
                </a:cubicBezTo>
                <a:lnTo>
                  <a:pt x="101740" y="1307086"/>
                </a:lnTo>
                <a:cubicBezTo>
                  <a:pt x="61518" y="1238798"/>
                  <a:pt x="128597" y="1302829"/>
                  <a:pt x="102928" y="1189033"/>
                </a:cubicBezTo>
                <a:cubicBezTo>
                  <a:pt x="96991" y="1183619"/>
                  <a:pt x="100433" y="1168361"/>
                  <a:pt x="107613" y="1168288"/>
                </a:cubicBezTo>
                <a:cubicBezTo>
                  <a:pt x="104521" y="1161401"/>
                  <a:pt x="88898" y="1146763"/>
                  <a:pt x="99895" y="1142577"/>
                </a:cubicBezTo>
                <a:cubicBezTo>
                  <a:pt x="98248" y="1123927"/>
                  <a:pt x="94639" y="1105753"/>
                  <a:pt x="89201" y="1088484"/>
                </a:cubicBezTo>
                <a:lnTo>
                  <a:pt x="77937" y="1016103"/>
                </a:lnTo>
                <a:cubicBezTo>
                  <a:pt x="78422" y="988163"/>
                  <a:pt x="78908" y="981994"/>
                  <a:pt x="79393" y="954054"/>
                </a:cubicBezTo>
                <a:cubicBezTo>
                  <a:pt x="74607" y="950500"/>
                  <a:pt x="84928" y="922140"/>
                  <a:pt x="90309" y="921368"/>
                </a:cubicBezTo>
                <a:cubicBezTo>
                  <a:pt x="87566" y="916400"/>
                  <a:pt x="66268" y="901306"/>
                  <a:pt x="74258" y="896999"/>
                </a:cubicBezTo>
                <a:cubicBezTo>
                  <a:pt x="69492" y="868759"/>
                  <a:pt x="58957" y="842759"/>
                  <a:pt x="43666" y="821517"/>
                </a:cubicBezTo>
                <a:cubicBezTo>
                  <a:pt x="35059" y="797243"/>
                  <a:pt x="27646" y="764612"/>
                  <a:pt x="22616" y="751353"/>
                </a:cubicBezTo>
                <a:cubicBezTo>
                  <a:pt x="22469" y="741312"/>
                  <a:pt x="22321" y="731271"/>
                  <a:pt x="22174" y="721230"/>
                </a:cubicBezTo>
                <a:lnTo>
                  <a:pt x="7845" y="681659"/>
                </a:lnTo>
                <a:cubicBezTo>
                  <a:pt x="-21513" y="678654"/>
                  <a:pt x="41748" y="630810"/>
                  <a:pt x="31306" y="619315"/>
                </a:cubicBezTo>
                <a:cubicBezTo>
                  <a:pt x="37997" y="611016"/>
                  <a:pt x="17724" y="592108"/>
                  <a:pt x="15184" y="585934"/>
                </a:cubicBezTo>
                <a:cubicBezTo>
                  <a:pt x="14724" y="571597"/>
                  <a:pt x="22718" y="553285"/>
                  <a:pt x="22258" y="538948"/>
                </a:cubicBezTo>
                <a:cubicBezTo>
                  <a:pt x="22152" y="531703"/>
                  <a:pt x="26272" y="532408"/>
                  <a:pt x="26166" y="525163"/>
                </a:cubicBezTo>
                <a:cubicBezTo>
                  <a:pt x="28507" y="511668"/>
                  <a:pt x="56166" y="464433"/>
                  <a:pt x="52290" y="446567"/>
                </a:cubicBezTo>
                <a:cubicBezTo>
                  <a:pt x="47300" y="425186"/>
                  <a:pt x="52062" y="408582"/>
                  <a:pt x="51538" y="393828"/>
                </a:cubicBezTo>
                <a:cubicBezTo>
                  <a:pt x="51481" y="380264"/>
                  <a:pt x="51425" y="366701"/>
                  <a:pt x="51368" y="353137"/>
                </a:cubicBezTo>
                <a:cubicBezTo>
                  <a:pt x="50053" y="345863"/>
                  <a:pt x="61696" y="333814"/>
                  <a:pt x="55970" y="321428"/>
                </a:cubicBezTo>
                <a:cubicBezTo>
                  <a:pt x="56334" y="306209"/>
                  <a:pt x="56697" y="290990"/>
                  <a:pt x="57061" y="275771"/>
                </a:cubicBezTo>
                <a:cubicBezTo>
                  <a:pt x="46146" y="254441"/>
                  <a:pt x="87623" y="243671"/>
                  <a:pt x="74088" y="212860"/>
                </a:cubicBezTo>
                <a:cubicBezTo>
                  <a:pt x="92367" y="188146"/>
                  <a:pt x="68261" y="179672"/>
                  <a:pt x="65798" y="144983"/>
                </a:cubicBezTo>
                <a:cubicBezTo>
                  <a:pt x="52661" y="119338"/>
                  <a:pt x="79134" y="90517"/>
                  <a:pt x="78082" y="55288"/>
                </a:cubicBezTo>
                <a:lnTo>
                  <a:pt x="37636"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asetăText 5">
            <a:extLst>
              <a:ext uri="{FF2B5EF4-FFF2-40B4-BE49-F238E27FC236}">
                <a16:creationId xmlns:a16="http://schemas.microsoft.com/office/drawing/2014/main" id="{DB00DBFE-52D8-85FB-3F8D-0460657ADD6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ro-RO"/>
          </a:p>
        </p:txBody>
      </p:sp>
      <p:graphicFrame>
        <p:nvGraphicFramePr>
          <p:cNvPr id="5" name="Substituent conținut 4">
            <a:extLst>
              <a:ext uri="{FF2B5EF4-FFF2-40B4-BE49-F238E27FC236}">
                <a16:creationId xmlns:a16="http://schemas.microsoft.com/office/drawing/2014/main" id="{2965CCFC-FE05-E94C-D205-D356F87ECB6D}"/>
              </a:ext>
            </a:extLst>
          </p:cNvPr>
          <p:cNvGraphicFramePr>
            <a:graphicFrameLocks noGrp="1"/>
          </p:cNvGraphicFramePr>
          <p:nvPr>
            <p:ph idx="1"/>
            <p:extLst>
              <p:ext uri="{D42A27DB-BD31-4B8C-83A1-F6EECF244321}">
                <p14:modId xmlns:p14="http://schemas.microsoft.com/office/powerpoint/2010/main" val="1882181646"/>
              </p:ext>
            </p:extLst>
          </p:nvPr>
        </p:nvGraphicFramePr>
        <p:xfrm>
          <a:off x="523164" y="591402"/>
          <a:ext cx="10854457" cy="5686608"/>
        </p:xfrm>
        <a:graphic>
          <a:graphicData uri="http://schemas.openxmlformats.org/drawingml/2006/table">
            <a:tbl>
              <a:tblPr firstRow="1" bandRow="1">
                <a:tableStyleId>{5C22544A-7EE6-4342-B048-85BDC9FD1C3A}</a:tableStyleId>
              </a:tblPr>
              <a:tblGrid>
                <a:gridCol w="2469844">
                  <a:extLst>
                    <a:ext uri="{9D8B030D-6E8A-4147-A177-3AD203B41FA5}">
                      <a16:colId xmlns:a16="http://schemas.microsoft.com/office/drawing/2014/main" val="966271092"/>
                    </a:ext>
                  </a:extLst>
                </a:gridCol>
                <a:gridCol w="1441813">
                  <a:extLst>
                    <a:ext uri="{9D8B030D-6E8A-4147-A177-3AD203B41FA5}">
                      <a16:colId xmlns:a16="http://schemas.microsoft.com/office/drawing/2014/main" val="1808453118"/>
                    </a:ext>
                  </a:extLst>
                </a:gridCol>
                <a:gridCol w="1382600">
                  <a:extLst>
                    <a:ext uri="{9D8B030D-6E8A-4147-A177-3AD203B41FA5}">
                      <a16:colId xmlns:a16="http://schemas.microsoft.com/office/drawing/2014/main" val="2802310625"/>
                    </a:ext>
                  </a:extLst>
                </a:gridCol>
                <a:gridCol w="1814473">
                  <a:extLst>
                    <a:ext uri="{9D8B030D-6E8A-4147-A177-3AD203B41FA5}">
                      <a16:colId xmlns:a16="http://schemas.microsoft.com/office/drawing/2014/main" val="2483207318"/>
                    </a:ext>
                  </a:extLst>
                </a:gridCol>
                <a:gridCol w="1660269">
                  <a:extLst>
                    <a:ext uri="{9D8B030D-6E8A-4147-A177-3AD203B41FA5}">
                      <a16:colId xmlns:a16="http://schemas.microsoft.com/office/drawing/2014/main" val="1606040972"/>
                    </a:ext>
                  </a:extLst>
                </a:gridCol>
                <a:gridCol w="2085458">
                  <a:extLst>
                    <a:ext uri="{9D8B030D-6E8A-4147-A177-3AD203B41FA5}">
                      <a16:colId xmlns:a16="http://schemas.microsoft.com/office/drawing/2014/main" val="3107865498"/>
                    </a:ext>
                  </a:extLst>
                </a:gridCol>
              </a:tblGrid>
              <a:tr h="2468979">
                <a:tc>
                  <a:txBody>
                    <a:bodyPr/>
                    <a:lstStyle/>
                    <a:p>
                      <a:pPr>
                        <a:lnSpc>
                          <a:spcPct val="150000"/>
                        </a:lnSpc>
                      </a:pPr>
                      <a:r>
                        <a:rPr lang="ro-RO" sz="1600" kern="1200">
                          <a:solidFill>
                            <a:srgbClr val="000000"/>
                          </a:solidFill>
                          <a:effectLst/>
                        </a:rPr>
                        <a:t>Nr. 3. Creşterea numărului de tranzacţii derulate cu alte firme de exerciţiu</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15.01.2023-15.06.2023</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Produsele şi serviciile firmei</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Disponibilităţile firmei</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Contabili și Birou aprovizionare desfacere</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Managerii compartimentelor de Contabilitate,  Marketing, Comercial</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extLst>
                  <a:ext uri="{0D108BD9-81ED-4DB2-BD59-A6C34878D82A}">
                    <a16:rowId xmlns:a16="http://schemas.microsoft.com/office/drawing/2014/main" val="293946254"/>
                  </a:ext>
                </a:extLst>
              </a:tr>
              <a:tr h="1752173">
                <a:tc>
                  <a:txBody>
                    <a:bodyPr/>
                    <a:lstStyle/>
                    <a:p>
                      <a:pPr>
                        <a:lnSpc>
                          <a:spcPct val="150000"/>
                        </a:lnSpc>
                      </a:pPr>
                      <a:r>
                        <a:rPr lang="ro-RO" sz="1600" kern="1200">
                          <a:solidFill>
                            <a:srgbClr val="000000"/>
                          </a:solidFill>
                          <a:effectLst/>
                        </a:rPr>
                        <a:t>Nr. 4. Diversificarea ofertei de produse și servicii ale firmei</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15.01.2023-15.06.2023</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Produsele şi serviciile firmei</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Disponibilităţile firmei</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Specialiști marketing, producție</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Managerii compartimentelor</a:t>
                      </a:r>
                      <a:endParaRPr lang="ro-RO" sz="1600">
                        <a:effectLst/>
                      </a:endParaRPr>
                    </a:p>
                    <a:p>
                      <a:pPr>
                        <a:lnSpc>
                          <a:spcPct val="115000"/>
                        </a:lnSpc>
                      </a:pPr>
                      <a:r>
                        <a:rPr lang="ro-RO" sz="1600" kern="1200">
                          <a:solidFill>
                            <a:srgbClr val="000000"/>
                          </a:solidFill>
                          <a:effectLst/>
                        </a:rPr>
                        <a:t>de Marketing și producție</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extLst>
                  <a:ext uri="{0D108BD9-81ED-4DB2-BD59-A6C34878D82A}">
                    <a16:rowId xmlns:a16="http://schemas.microsoft.com/office/drawing/2014/main" val="2519759175"/>
                  </a:ext>
                </a:extLst>
              </a:tr>
              <a:tr h="1465456">
                <a:tc>
                  <a:txBody>
                    <a:bodyPr/>
                    <a:lstStyle/>
                    <a:p>
                      <a:pPr>
                        <a:lnSpc>
                          <a:spcPct val="150000"/>
                        </a:lnSpc>
                      </a:pPr>
                      <a:r>
                        <a:rPr lang="ro-RO" sz="1600" kern="1200">
                          <a:solidFill>
                            <a:srgbClr val="000000"/>
                          </a:solidFill>
                          <a:effectLst/>
                        </a:rPr>
                        <a:t>Nr. 5. Perfecţionarea şi motivarea personalului</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15.01.2023-15.06.2023</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Resursele firmei</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Fondul de salarii şi </a:t>
                      </a:r>
                      <a:endParaRPr lang="ro-RO" sz="1600">
                        <a:effectLst/>
                      </a:endParaRPr>
                    </a:p>
                    <a:p>
                      <a:pPr>
                        <a:lnSpc>
                          <a:spcPct val="150000"/>
                        </a:lnSpc>
                      </a:pPr>
                      <a:r>
                        <a:rPr lang="ro-RO" sz="1600" kern="1200">
                          <a:solidFill>
                            <a:srgbClr val="000000"/>
                          </a:solidFill>
                          <a:effectLst/>
                        </a:rPr>
                        <a:t>5.000 lei/lună</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Formatorii şi trainerii acreditați</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nSpc>
                          <a:spcPct val="150000"/>
                        </a:lnSpc>
                      </a:pPr>
                      <a:r>
                        <a:rPr lang="ro-RO" sz="1600" kern="1200">
                          <a:solidFill>
                            <a:srgbClr val="000000"/>
                          </a:solidFill>
                          <a:effectLst/>
                        </a:rPr>
                        <a:t>Managementul firmei</a:t>
                      </a:r>
                      <a:endParaRPr lang="ro-RO" sz="1600">
                        <a:effectLst/>
                      </a:endParaRPr>
                    </a:p>
                  </a:txBody>
                  <a:tcPr marL="59939" marR="59939"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extLst>
                  <a:ext uri="{0D108BD9-81ED-4DB2-BD59-A6C34878D82A}">
                    <a16:rowId xmlns:a16="http://schemas.microsoft.com/office/drawing/2014/main" val="1786080679"/>
                  </a:ext>
                </a:extLst>
              </a:tr>
            </a:tbl>
          </a:graphicData>
        </a:graphic>
      </p:graphicFrame>
    </p:spTree>
    <p:extLst>
      <p:ext uri="{BB962C8B-B14F-4D97-AF65-F5344CB8AC3E}">
        <p14:creationId xmlns:p14="http://schemas.microsoft.com/office/powerpoint/2010/main" val="3477689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EF3202CC-B3BF-289C-D23E-B6A1EF98E47E}"/>
              </a:ext>
            </a:extLst>
          </p:cNvPr>
          <p:cNvSpPr>
            <a:spLocks noGrp="1"/>
          </p:cNvSpPr>
          <p:nvPr>
            <p:ph type="title"/>
          </p:nvPr>
        </p:nvSpPr>
        <p:spPr>
          <a:xfrm>
            <a:off x="1050879" y="609600"/>
            <a:ext cx="5562706" cy="1426234"/>
          </a:xfrm>
        </p:spPr>
        <p:txBody>
          <a:bodyPr>
            <a:normAutofit/>
          </a:bodyPr>
          <a:lstStyle/>
          <a:p>
            <a:pPr lvl="1"/>
            <a:r>
              <a:rPr lang="ro" sz="3200" b="1" i="1" dirty="0">
                <a:latin typeface="Times New Roman"/>
                <a:cs typeface="Times New Roman"/>
              </a:rPr>
              <a:t>2.</a:t>
            </a:r>
            <a:r>
              <a:rPr lang="ro" sz="2400" b="1" i="1" dirty="0">
                <a:latin typeface="Times New Roman"/>
                <a:cs typeface="Times New Roman"/>
              </a:rPr>
              <a:t>6</a:t>
            </a:r>
            <a:r>
              <a:rPr lang="ro" b="1" i="1" dirty="0">
                <a:latin typeface="Times New Roman"/>
                <a:cs typeface="Times New Roman"/>
              </a:rPr>
              <a:t> </a:t>
            </a:r>
            <a:r>
              <a:rPr lang="ro" sz="2400" b="1" i="1" dirty="0">
                <a:latin typeface="Times New Roman"/>
                <a:cs typeface="Times New Roman"/>
              </a:rPr>
              <a:t>Resurse (materiale, financiare, umane, informaționale) necesare</a:t>
            </a:r>
            <a:endParaRPr lang="ro-RO" sz="2400" b="1" i="1" dirty="0">
              <a:latin typeface="Times New Roman"/>
              <a:cs typeface="Times New Roman"/>
            </a:endParaRPr>
          </a:p>
          <a:p>
            <a:endParaRPr lang="ro-RO" b="1" i="1" dirty="0">
              <a:latin typeface="Times New Roman"/>
              <a:cs typeface="Times New Roman"/>
            </a:endParaRPr>
          </a:p>
        </p:txBody>
      </p:sp>
      <p:sp>
        <p:nvSpPr>
          <p:cNvPr id="3" name="Substituent conținut 2">
            <a:extLst>
              <a:ext uri="{FF2B5EF4-FFF2-40B4-BE49-F238E27FC236}">
                <a16:creationId xmlns:a16="http://schemas.microsoft.com/office/drawing/2014/main" id="{AD8B6D3E-FF4D-F018-57C0-EDB04E395480}"/>
              </a:ext>
            </a:extLst>
          </p:cNvPr>
          <p:cNvSpPr>
            <a:spLocks noGrp="1"/>
          </p:cNvSpPr>
          <p:nvPr>
            <p:ph idx="1"/>
          </p:nvPr>
        </p:nvSpPr>
        <p:spPr>
          <a:xfrm>
            <a:off x="1050879" y="2357567"/>
            <a:ext cx="5216426" cy="3896810"/>
          </a:xfrm>
        </p:spPr>
        <p:txBody>
          <a:bodyPr vert="horz" lIns="91440" tIns="45720" rIns="91440" bIns="45720" rtlCol="0">
            <a:normAutofit/>
          </a:bodyPr>
          <a:lstStyle/>
          <a:p>
            <a:pPr>
              <a:lnSpc>
                <a:spcPct val="90000"/>
              </a:lnSpc>
            </a:pPr>
            <a:r>
              <a:rPr lang="ro" i="1" dirty="0">
                <a:latin typeface="Times New Roman"/>
                <a:ea typeface="Batang"/>
                <a:cs typeface="Times New Roman"/>
              </a:rPr>
              <a:t>Resursele materiale din cadrul laboratorului firmă de exerciţiu</a:t>
            </a:r>
            <a:r>
              <a:rPr lang="ro" dirty="0">
                <a:latin typeface="Times New Roman"/>
                <a:ea typeface="Batang"/>
                <a:cs typeface="Times New Roman"/>
              </a:rPr>
              <a:t> sunt reprezentate de o reţea de calculatoare cu conexiune Internet, imprimantă, scanner,  materiale și instrumente de birotică. </a:t>
            </a:r>
            <a:endParaRPr lang="ro-RO" dirty="0"/>
          </a:p>
          <a:p>
            <a:pPr>
              <a:lnSpc>
                <a:spcPct val="90000"/>
              </a:lnSpc>
            </a:pPr>
            <a:r>
              <a:rPr lang="ro" i="1" dirty="0">
                <a:latin typeface="Times New Roman"/>
                <a:ea typeface="Batang"/>
                <a:cs typeface="Times New Roman"/>
              </a:rPr>
              <a:t>Resursele financiare </a:t>
            </a:r>
            <a:r>
              <a:rPr lang="ro" dirty="0">
                <a:latin typeface="Times New Roman"/>
                <a:ea typeface="Batang"/>
                <a:cs typeface="Times New Roman"/>
              </a:rPr>
              <a:t>provin din surse proprii.</a:t>
            </a:r>
            <a:endParaRPr lang="ro-RO" dirty="0">
              <a:ea typeface="Batang"/>
            </a:endParaRPr>
          </a:p>
          <a:p>
            <a:pPr>
              <a:lnSpc>
                <a:spcPct val="90000"/>
              </a:lnSpc>
            </a:pPr>
            <a:r>
              <a:rPr lang="ro" i="1" dirty="0">
                <a:latin typeface="Times New Roman"/>
                <a:ea typeface="Batang"/>
                <a:cs typeface="Times New Roman"/>
              </a:rPr>
              <a:t>Resursele umane </a:t>
            </a:r>
            <a:r>
              <a:rPr lang="ro" dirty="0">
                <a:latin typeface="Times New Roman"/>
                <a:ea typeface="Batang"/>
                <a:cs typeface="Times New Roman"/>
              </a:rPr>
              <a:t>implicate în desfășurarea activităților SagaChocolat SRL sunt</a:t>
            </a:r>
            <a:endParaRPr lang="ro-RO" dirty="0"/>
          </a:p>
        </p:txBody>
      </p:sp>
      <p:sp>
        <p:nvSpPr>
          <p:cNvPr id="6" name="CasetăText 5">
            <a:extLst>
              <a:ext uri="{FF2B5EF4-FFF2-40B4-BE49-F238E27FC236}">
                <a16:creationId xmlns:a16="http://schemas.microsoft.com/office/drawing/2014/main" id="{5E2BE4CC-744B-BED8-A030-DB8C2C3EBA8B}"/>
              </a:ext>
            </a:extLst>
          </p:cNvPr>
          <p:cNvSpPr txBox="1"/>
          <p:nvPr/>
        </p:nvSpPr>
        <p:spPr>
          <a:xfrm>
            <a:off x="4121624" y="43832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graphicFrame>
        <p:nvGraphicFramePr>
          <p:cNvPr id="5" name="Tabel 4">
            <a:extLst>
              <a:ext uri="{FF2B5EF4-FFF2-40B4-BE49-F238E27FC236}">
                <a16:creationId xmlns:a16="http://schemas.microsoft.com/office/drawing/2014/main" id="{85C2DDA3-2F17-E29F-C9F5-8C2889AD4C1D}"/>
              </a:ext>
            </a:extLst>
          </p:cNvPr>
          <p:cNvGraphicFramePr>
            <a:graphicFrameLocks noGrp="1"/>
          </p:cNvGraphicFramePr>
          <p:nvPr/>
        </p:nvGraphicFramePr>
        <p:xfrm>
          <a:off x="7361391" y="598262"/>
          <a:ext cx="3736524" cy="5676901"/>
        </p:xfrm>
        <a:graphic>
          <a:graphicData uri="http://schemas.openxmlformats.org/drawingml/2006/table">
            <a:tbl>
              <a:tblPr firstRow="1" bandRow="1">
                <a:noFill/>
                <a:tableStyleId>{5C22544A-7EE6-4342-B048-85BDC9FD1C3A}</a:tableStyleId>
              </a:tblPr>
              <a:tblGrid>
                <a:gridCol w="2041284">
                  <a:extLst>
                    <a:ext uri="{9D8B030D-6E8A-4147-A177-3AD203B41FA5}">
                      <a16:colId xmlns:a16="http://schemas.microsoft.com/office/drawing/2014/main" val="850358411"/>
                    </a:ext>
                  </a:extLst>
                </a:gridCol>
                <a:gridCol w="1695240">
                  <a:extLst>
                    <a:ext uri="{9D8B030D-6E8A-4147-A177-3AD203B41FA5}">
                      <a16:colId xmlns:a16="http://schemas.microsoft.com/office/drawing/2014/main" val="839759110"/>
                    </a:ext>
                  </a:extLst>
                </a:gridCol>
              </a:tblGrid>
              <a:tr h="876696">
                <a:tc>
                  <a:txBody>
                    <a:bodyPr/>
                    <a:lstStyle/>
                    <a:p>
                      <a:pPr indent="360045" algn="ctr"/>
                      <a:r>
                        <a:rPr lang="ro-RO" sz="2100" b="1" cap="none" spc="0">
                          <a:solidFill>
                            <a:schemeClr val="tx1"/>
                          </a:solidFill>
                          <a:effectLst/>
                          <a:latin typeface="Times New Roman" panose="02020603050405020304" pitchFamily="18" charset="0"/>
                        </a:rPr>
                        <a:t>Nume si prenume</a:t>
                      </a:r>
                      <a:endParaRPr lang="ro-RO" sz="2100" b="1" cap="none" spc="0">
                        <a:solidFill>
                          <a:schemeClr val="tx1"/>
                        </a:solidFill>
                        <a:effectLst/>
                      </a:endParaRPr>
                    </a:p>
                  </a:txBody>
                  <a:tcPr marL="82559" marR="117941" marT="23588" marB="176912" anchor="b">
                    <a:lnL w="12700" cmpd="sng">
                      <a:noFill/>
                    </a:lnL>
                    <a:lnR w="12700" cmpd="sng">
                      <a:noFill/>
                    </a:lnR>
                    <a:lnT w="9525" cap="flat" cmpd="sng" algn="ctr">
                      <a:noFill/>
                      <a:prstDash val="solid"/>
                    </a:lnT>
                    <a:lnB w="38100" cmpd="sng">
                      <a:noFill/>
                    </a:lnB>
                    <a:noFill/>
                  </a:tcPr>
                </a:tc>
                <a:tc>
                  <a:txBody>
                    <a:bodyPr/>
                    <a:lstStyle/>
                    <a:p>
                      <a:pPr indent="360045" algn="ctr"/>
                      <a:r>
                        <a:rPr lang="ro-RO" sz="2100" b="1" cap="none" spc="0">
                          <a:solidFill>
                            <a:schemeClr val="tx1"/>
                          </a:solidFill>
                          <a:effectLst/>
                          <a:latin typeface="Times New Roman" panose="02020603050405020304" pitchFamily="18" charset="0"/>
                        </a:rPr>
                        <a:t>Functia</a:t>
                      </a:r>
                      <a:endParaRPr lang="ro-RO" sz="2100" b="1" cap="none" spc="0">
                        <a:solidFill>
                          <a:schemeClr val="tx1"/>
                        </a:solidFill>
                        <a:effectLst/>
                      </a:endParaRPr>
                    </a:p>
                  </a:txBody>
                  <a:tcPr marL="82559" marR="117941" marT="23588" marB="176912"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3085731230"/>
                  </a:ext>
                </a:extLst>
              </a:tr>
              <a:tr h="719441">
                <a:tc>
                  <a:txBody>
                    <a:bodyPr/>
                    <a:lstStyle/>
                    <a:p>
                      <a:pPr indent="360045" algn="ctr"/>
                      <a:r>
                        <a:rPr lang="ro-RO" sz="1500" cap="none" spc="0">
                          <a:solidFill>
                            <a:schemeClr val="tx1"/>
                          </a:solidFill>
                          <a:effectLst/>
                          <a:latin typeface="Times New Roman" panose="02020603050405020304" pitchFamily="18" charset="0"/>
                        </a:rPr>
                        <a:t>Strugariu Elena</a:t>
                      </a:r>
                      <a:endParaRPr lang="ro-RO" sz="1500" cap="none" spc="0">
                        <a:solidFill>
                          <a:schemeClr val="tx1"/>
                        </a:solidFill>
                        <a:effectLst/>
                      </a:endParaRPr>
                    </a:p>
                  </a:txBody>
                  <a:tcPr marL="82559" marR="117941" marT="23588" marB="176912">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pPr indent="360045" algn="ctr"/>
                      <a:r>
                        <a:rPr lang="ro-RO" sz="1500" cap="none" spc="0">
                          <a:solidFill>
                            <a:schemeClr val="tx1"/>
                          </a:solidFill>
                          <a:effectLst/>
                          <a:latin typeface="Times New Roman" panose="02020603050405020304" pitchFamily="18" charset="0"/>
                        </a:rPr>
                        <a:t>Manager general</a:t>
                      </a:r>
                      <a:endParaRPr lang="ro-RO" sz="1500" cap="none" spc="0">
                        <a:solidFill>
                          <a:schemeClr val="tx1"/>
                        </a:solidFill>
                        <a:effectLst/>
                      </a:endParaRPr>
                    </a:p>
                  </a:txBody>
                  <a:tcPr marL="82559" marR="117941" marT="23588" marB="176912">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3001115333"/>
                  </a:ext>
                </a:extLst>
              </a:tr>
              <a:tr h="719441">
                <a:tc>
                  <a:txBody>
                    <a:bodyPr/>
                    <a:lstStyle/>
                    <a:p>
                      <a:pPr indent="360045" algn="ctr"/>
                      <a:r>
                        <a:rPr lang="ro-RO" sz="1500" cap="none" spc="0">
                          <a:solidFill>
                            <a:schemeClr val="tx1"/>
                          </a:solidFill>
                          <a:effectLst/>
                          <a:latin typeface="Times New Roman" panose="02020603050405020304" pitchFamily="18" charset="0"/>
                        </a:rPr>
                        <a:t>Marici Denisa</a:t>
                      </a:r>
                      <a:endParaRPr lang="ro-RO" sz="1500" cap="none" spc="0">
                        <a:solidFill>
                          <a:schemeClr val="tx1"/>
                        </a:solidFill>
                        <a:effectLst/>
                      </a:endParaRPr>
                    </a:p>
                  </a:txBody>
                  <a:tcPr marL="82559" marR="117941" marT="23588" marB="17691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indent="360045" algn="ctr"/>
                      <a:r>
                        <a:rPr lang="ro-RO" sz="1500" cap="none" spc="0">
                          <a:solidFill>
                            <a:schemeClr val="tx1"/>
                          </a:solidFill>
                          <a:effectLst/>
                          <a:latin typeface="Times New Roman" panose="02020603050405020304" pitchFamily="18" charset="0"/>
                        </a:rPr>
                        <a:t>Director comercial</a:t>
                      </a:r>
                      <a:endParaRPr lang="ro-RO" sz="1500" cap="none" spc="0">
                        <a:solidFill>
                          <a:schemeClr val="tx1"/>
                        </a:solidFill>
                        <a:effectLst/>
                      </a:endParaRPr>
                    </a:p>
                  </a:txBody>
                  <a:tcPr marL="82559" marR="117941" marT="23588" marB="17691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07308028"/>
                  </a:ext>
                </a:extLst>
              </a:tr>
              <a:tr h="719441">
                <a:tc>
                  <a:txBody>
                    <a:bodyPr/>
                    <a:lstStyle/>
                    <a:p>
                      <a:pPr indent="360045" algn="ctr"/>
                      <a:r>
                        <a:rPr lang="ro-RO" sz="1500" cap="none" spc="0">
                          <a:solidFill>
                            <a:schemeClr val="tx1"/>
                          </a:solidFill>
                          <a:effectLst/>
                          <a:latin typeface="Times New Roman" panose="02020603050405020304" pitchFamily="18" charset="0"/>
                        </a:rPr>
                        <a:t>Reguș Alexandra </a:t>
                      </a:r>
                      <a:endParaRPr lang="ro-RO" sz="1500" cap="none" spc="0">
                        <a:solidFill>
                          <a:schemeClr val="tx1"/>
                        </a:solidFill>
                        <a:effectLst/>
                      </a:endParaRPr>
                    </a:p>
                  </a:txBody>
                  <a:tcPr marL="82559" marR="117941" marT="23588" marB="17691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indent="360045" algn="ctr"/>
                      <a:r>
                        <a:rPr lang="ro-RO" sz="1500" cap="none" spc="0">
                          <a:solidFill>
                            <a:schemeClr val="tx1"/>
                          </a:solidFill>
                          <a:effectLst/>
                          <a:latin typeface="Times New Roman" panose="02020603050405020304" pitchFamily="18" charset="0"/>
                        </a:rPr>
                        <a:t>Director economic</a:t>
                      </a:r>
                      <a:endParaRPr lang="ro-RO" sz="1500" cap="none" spc="0">
                        <a:solidFill>
                          <a:schemeClr val="tx1"/>
                        </a:solidFill>
                        <a:effectLst/>
                      </a:endParaRPr>
                    </a:p>
                  </a:txBody>
                  <a:tcPr marL="82559" marR="117941" marT="23588" marB="17691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131930379"/>
                  </a:ext>
                </a:extLst>
              </a:tr>
              <a:tr h="719441">
                <a:tc>
                  <a:txBody>
                    <a:bodyPr/>
                    <a:lstStyle/>
                    <a:p>
                      <a:pPr indent="360045" algn="ctr"/>
                      <a:r>
                        <a:rPr lang="ro-RO" sz="1500" cap="none" spc="0">
                          <a:solidFill>
                            <a:schemeClr val="tx1"/>
                          </a:solidFill>
                          <a:effectLst/>
                          <a:latin typeface="Times New Roman" panose="02020603050405020304" pitchFamily="18" charset="0"/>
                        </a:rPr>
                        <a:t>Hreceniuc Alessia</a:t>
                      </a:r>
                      <a:endParaRPr lang="ro-RO" sz="1500" cap="none" spc="0">
                        <a:solidFill>
                          <a:schemeClr val="tx1"/>
                        </a:solidFill>
                        <a:effectLst/>
                      </a:endParaRPr>
                    </a:p>
                  </a:txBody>
                  <a:tcPr marL="82559" marR="117941" marT="23588" marB="17691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indent="360045" algn="ctr"/>
                      <a:r>
                        <a:rPr lang="ro-RO" sz="1500" cap="none" spc="0">
                          <a:solidFill>
                            <a:schemeClr val="tx1"/>
                          </a:solidFill>
                          <a:effectLst/>
                          <a:latin typeface="Times New Roman" panose="02020603050405020304" pitchFamily="18" charset="0"/>
                        </a:rPr>
                        <a:t>Director de productie</a:t>
                      </a:r>
                      <a:endParaRPr lang="ro-RO" sz="1500" cap="none" spc="0">
                        <a:solidFill>
                          <a:schemeClr val="tx1"/>
                        </a:solidFill>
                        <a:effectLst/>
                      </a:endParaRPr>
                    </a:p>
                  </a:txBody>
                  <a:tcPr marL="82559" marR="117941" marT="23588" marB="17691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547469736"/>
                  </a:ext>
                </a:extLst>
              </a:tr>
              <a:tr h="483559">
                <a:tc>
                  <a:txBody>
                    <a:bodyPr/>
                    <a:lstStyle/>
                    <a:p>
                      <a:pPr marL="0" marR="0" algn="ctr">
                        <a:spcBef>
                          <a:spcPts val="0"/>
                        </a:spcBef>
                        <a:spcAft>
                          <a:spcPts val="0"/>
                        </a:spcAft>
                      </a:pPr>
                      <a:r>
                        <a:rPr lang="ro-RO" sz="1500" kern="1200" cap="none" spc="0">
                          <a:solidFill>
                            <a:schemeClr val="tx1"/>
                          </a:solidFill>
                          <a:effectLst/>
                        </a:rPr>
                        <a:t>Colesniuc Ionatan</a:t>
                      </a:r>
                      <a:endParaRPr lang="ro-RO" sz="1500" cap="none" spc="0">
                        <a:solidFill>
                          <a:schemeClr val="tx1"/>
                        </a:solidFill>
                        <a:effectLst/>
                      </a:endParaRPr>
                    </a:p>
                  </a:txBody>
                  <a:tcPr marL="82559" marR="117941" marT="23588" marB="176912">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algn="ctr">
                        <a:spcBef>
                          <a:spcPts val="0"/>
                        </a:spcBef>
                        <a:spcAft>
                          <a:spcPts val="0"/>
                        </a:spcAft>
                      </a:pPr>
                      <a:r>
                        <a:rPr lang="ro-RO" sz="1500" kern="1200" cap="none" spc="0">
                          <a:solidFill>
                            <a:schemeClr val="tx1"/>
                          </a:solidFill>
                          <a:effectLst/>
                        </a:rPr>
                        <a:t>Contabil</a:t>
                      </a:r>
                      <a:endParaRPr lang="ro-RO" sz="1500" cap="none" spc="0">
                        <a:solidFill>
                          <a:schemeClr val="tx1"/>
                        </a:solidFill>
                        <a:effectLst/>
                      </a:endParaRPr>
                    </a:p>
                  </a:txBody>
                  <a:tcPr marL="82559" marR="117941" marT="23588" marB="176912">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686223833"/>
                  </a:ext>
                </a:extLst>
              </a:tr>
              <a:tr h="719441">
                <a:tc>
                  <a:txBody>
                    <a:bodyPr/>
                    <a:lstStyle/>
                    <a:p>
                      <a:pPr marL="0" marR="0" algn="ctr">
                        <a:spcBef>
                          <a:spcPts val="0"/>
                        </a:spcBef>
                        <a:spcAft>
                          <a:spcPts val="0"/>
                        </a:spcAft>
                      </a:pPr>
                      <a:r>
                        <a:rPr lang="ro-RO" sz="1500" kern="1200" cap="none" spc="0">
                          <a:solidFill>
                            <a:schemeClr val="tx1"/>
                          </a:solidFill>
                          <a:effectLst/>
                        </a:rPr>
                        <a:t>Hrițcu Ștefan Cristian</a:t>
                      </a:r>
                      <a:endParaRPr lang="ro-RO" sz="1500" cap="none" spc="0">
                        <a:solidFill>
                          <a:schemeClr val="tx1"/>
                        </a:solidFill>
                        <a:effectLst/>
                      </a:endParaRPr>
                    </a:p>
                  </a:txBody>
                  <a:tcPr marL="82559" marR="117941" marT="23588" marB="176912">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ro-RO" sz="1500" kern="1200" cap="none" spc="0">
                          <a:solidFill>
                            <a:schemeClr val="tx1"/>
                          </a:solidFill>
                          <a:effectLst/>
                        </a:rPr>
                        <a:t>Șef department desfacere</a:t>
                      </a:r>
                      <a:endParaRPr lang="ro-RO" sz="1500" cap="none" spc="0">
                        <a:solidFill>
                          <a:schemeClr val="tx1"/>
                        </a:solidFill>
                        <a:effectLst/>
                      </a:endParaRPr>
                    </a:p>
                  </a:txBody>
                  <a:tcPr marL="82559" marR="117941" marT="23588" marB="176912">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092430248"/>
                  </a:ext>
                </a:extLst>
              </a:tr>
              <a:tr h="719441">
                <a:tc>
                  <a:txBody>
                    <a:bodyPr/>
                    <a:lstStyle/>
                    <a:p>
                      <a:pPr marL="0" marR="0" algn="ctr">
                        <a:spcBef>
                          <a:spcPts val="0"/>
                        </a:spcBef>
                        <a:spcAft>
                          <a:spcPts val="0"/>
                        </a:spcAft>
                      </a:pPr>
                      <a:r>
                        <a:rPr lang="ro-RO" sz="1500" cap="none" spc="0">
                          <a:solidFill>
                            <a:schemeClr val="tx1"/>
                          </a:solidFill>
                          <a:effectLst/>
                        </a:rPr>
                        <a:t>Purice David Cristian </a:t>
                      </a:r>
                    </a:p>
                  </a:txBody>
                  <a:tcPr marL="82559" marR="117941" marT="23588" marB="176912">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ro-RO" sz="1500" kern="1200" cap="none" spc="0">
                          <a:solidFill>
                            <a:schemeClr val="tx1"/>
                          </a:solidFill>
                          <a:effectLst/>
                        </a:rPr>
                        <a:t>Șef department producție</a:t>
                      </a:r>
                      <a:endParaRPr lang="ro-RO" sz="1500" cap="none" spc="0">
                        <a:solidFill>
                          <a:schemeClr val="tx1"/>
                        </a:solidFill>
                        <a:effectLst/>
                      </a:endParaRPr>
                    </a:p>
                  </a:txBody>
                  <a:tcPr marL="82559" marR="117941" marT="23588" marB="176912">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593678517"/>
                  </a:ext>
                </a:extLst>
              </a:tr>
            </a:tbl>
          </a:graphicData>
        </a:graphic>
      </p:graphicFrame>
    </p:spTree>
    <p:extLst>
      <p:ext uri="{BB962C8B-B14F-4D97-AF65-F5344CB8AC3E}">
        <p14:creationId xmlns:p14="http://schemas.microsoft.com/office/powerpoint/2010/main" val="4357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CEDE2E-C8CD-424B-A0AB-9CDDD3A4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AEC738E-E912-420C-B0E2-17A69DF32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620" y="0"/>
            <a:ext cx="11816380" cy="6858000"/>
          </a:xfrm>
          <a:custGeom>
            <a:avLst/>
            <a:gdLst>
              <a:gd name="connsiteX0" fmla="*/ 8367 w 11816380"/>
              <a:gd name="connsiteY0" fmla="*/ 6848079 h 6858000"/>
              <a:gd name="connsiteX1" fmla="*/ 946 w 11816380"/>
              <a:gd name="connsiteY1" fmla="*/ 6858000 h 6858000"/>
              <a:gd name="connsiteX2" fmla="*/ 0 w 11816380"/>
              <a:gd name="connsiteY2" fmla="*/ 6858000 h 6858000"/>
              <a:gd name="connsiteX3" fmla="*/ 8008701 w 11816380"/>
              <a:gd name="connsiteY3" fmla="*/ 0 h 6858000"/>
              <a:gd name="connsiteX4" fmla="*/ 11816380 w 11816380"/>
              <a:gd name="connsiteY4" fmla="*/ 0 h 6858000"/>
              <a:gd name="connsiteX5" fmla="*/ 11816380 w 11816380"/>
              <a:gd name="connsiteY5" fmla="*/ 6858000 h 6858000"/>
              <a:gd name="connsiteX6" fmla="*/ 12879 w 11816380"/>
              <a:gd name="connsiteY6" fmla="*/ 6858000 h 6858000"/>
              <a:gd name="connsiteX7" fmla="*/ 185257 w 11816380"/>
              <a:gd name="connsiteY7" fmla="*/ 6681490 h 6858000"/>
              <a:gd name="connsiteX8" fmla="*/ 349627 w 11816380"/>
              <a:gd name="connsiteY8" fmla="*/ 6491141 h 6858000"/>
              <a:gd name="connsiteX9" fmla="*/ 435850 w 11816380"/>
              <a:gd name="connsiteY9" fmla="*/ 6356175 h 6858000"/>
              <a:gd name="connsiteX10" fmla="*/ 513949 w 11816380"/>
              <a:gd name="connsiteY10" fmla="*/ 6236376 h 6858000"/>
              <a:gd name="connsiteX11" fmla="*/ 644725 w 11816380"/>
              <a:gd name="connsiteY11" fmla="*/ 6047133 h 6858000"/>
              <a:gd name="connsiteX12" fmla="*/ 755864 w 11816380"/>
              <a:gd name="connsiteY12" fmla="*/ 5875377 h 6858000"/>
              <a:gd name="connsiteX13" fmla="*/ 805295 w 11816380"/>
              <a:gd name="connsiteY13" fmla="*/ 5828953 h 6858000"/>
              <a:gd name="connsiteX14" fmla="*/ 854705 w 11816380"/>
              <a:gd name="connsiteY14" fmla="*/ 5795741 h 6858000"/>
              <a:gd name="connsiteX15" fmla="*/ 864711 w 11816380"/>
              <a:gd name="connsiteY15" fmla="*/ 5789123 h 6858000"/>
              <a:gd name="connsiteX16" fmla="*/ 915038 w 11816380"/>
              <a:gd name="connsiteY16" fmla="*/ 5676299 h 6858000"/>
              <a:gd name="connsiteX17" fmla="*/ 891159 w 11816380"/>
              <a:gd name="connsiteY17" fmla="*/ 5752283 h 6858000"/>
              <a:gd name="connsiteX18" fmla="*/ 891423 w 11816380"/>
              <a:gd name="connsiteY18" fmla="*/ 5752392 h 6858000"/>
              <a:gd name="connsiteX19" fmla="*/ 933153 w 11816380"/>
              <a:gd name="connsiteY19" fmla="*/ 5622359 h 6858000"/>
              <a:gd name="connsiteX20" fmla="*/ 988982 w 11816380"/>
              <a:gd name="connsiteY20" fmla="*/ 5555854 h 6858000"/>
              <a:gd name="connsiteX21" fmla="*/ 1027589 w 11816380"/>
              <a:gd name="connsiteY21" fmla="*/ 5528213 h 6858000"/>
              <a:gd name="connsiteX22" fmla="*/ 1049768 w 11816380"/>
              <a:gd name="connsiteY22" fmla="*/ 5510295 h 6858000"/>
              <a:gd name="connsiteX23" fmla="*/ 1086224 w 11816380"/>
              <a:gd name="connsiteY23" fmla="*/ 5455516 h 6858000"/>
              <a:gd name="connsiteX24" fmla="*/ 1219479 w 11816380"/>
              <a:gd name="connsiteY24" fmla="*/ 5343472 h 6858000"/>
              <a:gd name="connsiteX25" fmla="*/ 1313068 w 11816380"/>
              <a:gd name="connsiteY25" fmla="*/ 5275221 h 6858000"/>
              <a:gd name="connsiteX26" fmla="*/ 1370857 w 11816380"/>
              <a:gd name="connsiteY26" fmla="*/ 5250801 h 6858000"/>
              <a:gd name="connsiteX27" fmla="*/ 1383927 w 11816380"/>
              <a:gd name="connsiteY27" fmla="*/ 5241501 h 6858000"/>
              <a:gd name="connsiteX28" fmla="*/ 1389964 w 11816380"/>
              <a:gd name="connsiteY28" fmla="*/ 5235966 h 6858000"/>
              <a:gd name="connsiteX29" fmla="*/ 1436180 w 11816380"/>
              <a:gd name="connsiteY29" fmla="*/ 5191057 h 6858000"/>
              <a:gd name="connsiteX30" fmla="*/ 1462293 w 11816380"/>
              <a:gd name="connsiteY30" fmla="*/ 5172481 h 6858000"/>
              <a:gd name="connsiteX31" fmla="*/ 1471185 w 11816380"/>
              <a:gd name="connsiteY31" fmla="*/ 5172057 h 6858000"/>
              <a:gd name="connsiteX32" fmla="*/ 1484305 w 11816380"/>
              <a:gd name="connsiteY32" fmla="*/ 5160542 h 6858000"/>
              <a:gd name="connsiteX33" fmla="*/ 1554881 w 11816380"/>
              <a:gd name="connsiteY33" fmla="*/ 5084696 h 6858000"/>
              <a:gd name="connsiteX34" fmla="*/ 1636417 w 11816380"/>
              <a:gd name="connsiteY34" fmla="*/ 5001825 h 6858000"/>
              <a:gd name="connsiteX35" fmla="*/ 1660648 w 11816380"/>
              <a:gd name="connsiteY35" fmla="*/ 4950880 h 6858000"/>
              <a:gd name="connsiteX36" fmla="*/ 1706248 w 11816380"/>
              <a:gd name="connsiteY36" fmla="*/ 4843347 h 6858000"/>
              <a:gd name="connsiteX37" fmla="*/ 1710144 w 11816380"/>
              <a:gd name="connsiteY37" fmla="*/ 4829405 h 6858000"/>
              <a:gd name="connsiteX38" fmla="*/ 1719000 w 11816380"/>
              <a:gd name="connsiteY38" fmla="*/ 4829676 h 6858000"/>
              <a:gd name="connsiteX39" fmla="*/ 1733138 w 11816380"/>
              <a:gd name="connsiteY39" fmla="*/ 4813339 h 6858000"/>
              <a:gd name="connsiteX40" fmla="*/ 1778821 w 11816380"/>
              <a:gd name="connsiteY40" fmla="*/ 4805218 h 6858000"/>
              <a:gd name="connsiteX41" fmla="*/ 1800963 w 11816380"/>
              <a:gd name="connsiteY41" fmla="*/ 4763797 h 6858000"/>
              <a:gd name="connsiteX42" fmla="*/ 1810119 w 11816380"/>
              <a:gd name="connsiteY42" fmla="*/ 4737383 h 6858000"/>
              <a:gd name="connsiteX43" fmla="*/ 1827836 w 11816380"/>
              <a:gd name="connsiteY43" fmla="*/ 4724888 h 6858000"/>
              <a:gd name="connsiteX44" fmla="*/ 1833582 w 11816380"/>
              <a:gd name="connsiteY44" fmla="*/ 4707016 h 6858000"/>
              <a:gd name="connsiteX45" fmla="*/ 1918415 w 11816380"/>
              <a:gd name="connsiteY45" fmla="*/ 4635645 h 6858000"/>
              <a:gd name="connsiteX46" fmla="*/ 1931685 w 11816380"/>
              <a:gd name="connsiteY46" fmla="*/ 4624502 h 6858000"/>
              <a:gd name="connsiteX47" fmla="*/ 1935030 w 11816380"/>
              <a:gd name="connsiteY47" fmla="*/ 4613163 h 6858000"/>
              <a:gd name="connsiteX48" fmla="*/ 1952342 w 11816380"/>
              <a:gd name="connsiteY48" fmla="*/ 4594063 h 6858000"/>
              <a:gd name="connsiteX49" fmla="*/ 1961790 w 11816380"/>
              <a:gd name="connsiteY49" fmla="*/ 4592968 h 6858000"/>
              <a:gd name="connsiteX50" fmla="*/ 1960579 w 11816380"/>
              <a:gd name="connsiteY50" fmla="*/ 4588653 h 6858000"/>
              <a:gd name="connsiteX51" fmla="*/ 2030023 w 11816380"/>
              <a:gd name="connsiteY51" fmla="*/ 4496718 h 6858000"/>
              <a:gd name="connsiteX52" fmla="*/ 2042051 w 11816380"/>
              <a:gd name="connsiteY52" fmla="*/ 4481148 h 6858000"/>
              <a:gd name="connsiteX53" fmla="*/ 2136989 w 11816380"/>
              <a:gd name="connsiteY53" fmla="*/ 4432859 h 6858000"/>
              <a:gd name="connsiteX54" fmla="*/ 2162370 w 11816380"/>
              <a:gd name="connsiteY54" fmla="*/ 4411168 h 6858000"/>
              <a:gd name="connsiteX55" fmla="*/ 2169275 w 11816380"/>
              <a:gd name="connsiteY55" fmla="*/ 4403806 h 6858000"/>
              <a:gd name="connsiteX56" fmla="*/ 2181740 w 11816380"/>
              <a:gd name="connsiteY56" fmla="*/ 4389325 h 6858000"/>
              <a:gd name="connsiteX57" fmla="*/ 2222578 w 11816380"/>
              <a:gd name="connsiteY57" fmla="*/ 4276352 h 6858000"/>
              <a:gd name="connsiteX58" fmla="*/ 2356968 w 11816380"/>
              <a:gd name="connsiteY58" fmla="*/ 4104655 h 6858000"/>
              <a:gd name="connsiteX59" fmla="*/ 2741875 w 11816380"/>
              <a:gd name="connsiteY59" fmla="*/ 3505835 h 6858000"/>
              <a:gd name="connsiteX60" fmla="*/ 2827910 w 11816380"/>
              <a:gd name="connsiteY60" fmla="*/ 3396765 h 6858000"/>
              <a:gd name="connsiteX61" fmla="*/ 2924580 w 11816380"/>
              <a:gd name="connsiteY61" fmla="*/ 3353018 h 6858000"/>
              <a:gd name="connsiteX62" fmla="*/ 3068218 w 11816380"/>
              <a:gd name="connsiteY62" fmla="*/ 3200632 h 6858000"/>
              <a:gd name="connsiteX63" fmla="*/ 3180481 w 11816380"/>
              <a:gd name="connsiteY63" fmla="*/ 3072491 h 6858000"/>
              <a:gd name="connsiteX64" fmla="*/ 3266384 w 11816380"/>
              <a:gd name="connsiteY64" fmla="*/ 3000345 h 6858000"/>
              <a:gd name="connsiteX65" fmla="*/ 3370119 w 11816380"/>
              <a:gd name="connsiteY65" fmla="*/ 2923806 h 6858000"/>
              <a:gd name="connsiteX66" fmla="*/ 3399194 w 11816380"/>
              <a:gd name="connsiteY66" fmla="*/ 2897238 h 6858000"/>
              <a:gd name="connsiteX67" fmla="*/ 3474985 w 11816380"/>
              <a:gd name="connsiteY67" fmla="*/ 2821875 h 6858000"/>
              <a:gd name="connsiteX68" fmla="*/ 3949309 w 11816380"/>
              <a:gd name="connsiteY68" fmla="*/ 2610411 h 6858000"/>
              <a:gd name="connsiteX69" fmla="*/ 4156139 w 11816380"/>
              <a:gd name="connsiteY69" fmla="*/ 2413665 h 6858000"/>
              <a:gd name="connsiteX70" fmla="*/ 4214917 w 11816380"/>
              <a:gd name="connsiteY70" fmla="*/ 2391331 h 6858000"/>
              <a:gd name="connsiteX71" fmla="*/ 4288005 w 11816380"/>
              <a:gd name="connsiteY71" fmla="*/ 2354999 h 6858000"/>
              <a:gd name="connsiteX72" fmla="*/ 4358061 w 11816380"/>
              <a:gd name="connsiteY72" fmla="*/ 2319819 h 6858000"/>
              <a:gd name="connsiteX73" fmla="*/ 4405052 w 11816380"/>
              <a:gd name="connsiteY73" fmla="*/ 2274688 h 6858000"/>
              <a:gd name="connsiteX74" fmla="*/ 4471333 w 11816380"/>
              <a:gd name="connsiteY74" fmla="*/ 2236968 h 6858000"/>
              <a:gd name="connsiteX75" fmla="*/ 4841095 w 11816380"/>
              <a:gd name="connsiteY75" fmla="*/ 1968135 h 6858000"/>
              <a:gd name="connsiteX76" fmla="*/ 5008479 w 11816380"/>
              <a:gd name="connsiteY76" fmla="*/ 1888679 h 6858000"/>
              <a:gd name="connsiteX77" fmla="*/ 5180683 w 11816380"/>
              <a:gd name="connsiteY77" fmla="*/ 1753061 h 6858000"/>
              <a:gd name="connsiteX78" fmla="*/ 5665116 w 11816380"/>
              <a:gd name="connsiteY78" fmla="*/ 1552454 h 6858000"/>
              <a:gd name="connsiteX79" fmla="*/ 6116480 w 11816380"/>
              <a:gd name="connsiteY79" fmla="*/ 1319724 h 6858000"/>
              <a:gd name="connsiteX80" fmla="*/ 6252872 w 11816380"/>
              <a:gd name="connsiteY80" fmla="*/ 1225617 h 6858000"/>
              <a:gd name="connsiteX81" fmla="*/ 6346295 w 11816380"/>
              <a:gd name="connsiteY81" fmla="*/ 1201230 h 6858000"/>
              <a:gd name="connsiteX82" fmla="*/ 6393706 w 11816380"/>
              <a:gd name="connsiteY82" fmla="*/ 1174911 h 6858000"/>
              <a:gd name="connsiteX83" fmla="*/ 6582798 w 11816380"/>
              <a:gd name="connsiteY83" fmla="*/ 1126130 h 6858000"/>
              <a:gd name="connsiteX84" fmla="*/ 6646379 w 11816380"/>
              <a:gd name="connsiteY84" fmla="*/ 1058806 h 6858000"/>
              <a:gd name="connsiteX85" fmla="*/ 6707073 w 11816380"/>
              <a:gd name="connsiteY85" fmla="*/ 972122 h 6858000"/>
              <a:gd name="connsiteX86" fmla="*/ 6998235 w 11816380"/>
              <a:gd name="connsiteY86" fmla="*/ 863403 h 6858000"/>
              <a:gd name="connsiteX87" fmla="*/ 7094498 w 11816380"/>
              <a:gd name="connsiteY87" fmla="*/ 808270 h 6858000"/>
              <a:gd name="connsiteX88" fmla="*/ 7151544 w 11816380"/>
              <a:gd name="connsiteY88" fmla="*/ 781198 h 6858000"/>
              <a:gd name="connsiteX89" fmla="*/ 7158731 w 11816380"/>
              <a:gd name="connsiteY89" fmla="*/ 781044 h 6858000"/>
              <a:gd name="connsiteX90" fmla="*/ 7274420 w 11816380"/>
              <a:gd name="connsiteY90" fmla="*/ 661941 h 6858000"/>
              <a:gd name="connsiteX91" fmla="*/ 7298271 w 11816380"/>
              <a:gd name="connsiteY91" fmla="*/ 649697 h 6858000"/>
              <a:gd name="connsiteX92" fmla="*/ 7401066 w 11816380"/>
              <a:gd name="connsiteY92" fmla="*/ 511127 h 6858000"/>
              <a:gd name="connsiteX93" fmla="*/ 7476746 w 11816380"/>
              <a:gd name="connsiteY93" fmla="*/ 449992 h 6858000"/>
              <a:gd name="connsiteX94" fmla="*/ 7593104 w 11816380"/>
              <a:gd name="connsiteY94" fmla="*/ 389139 h 6858000"/>
              <a:gd name="connsiteX95" fmla="*/ 7996473 w 11816380"/>
              <a:gd name="connsiteY95" fmla="*/ 124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816380" h="6858000">
                <a:moveTo>
                  <a:pt x="8367" y="6848079"/>
                </a:moveTo>
                <a:lnTo>
                  <a:pt x="946" y="6858000"/>
                </a:lnTo>
                <a:lnTo>
                  <a:pt x="0" y="6858000"/>
                </a:lnTo>
                <a:close/>
                <a:moveTo>
                  <a:pt x="8008701" y="0"/>
                </a:moveTo>
                <a:lnTo>
                  <a:pt x="11816380" y="0"/>
                </a:lnTo>
                <a:lnTo>
                  <a:pt x="11816380" y="6858000"/>
                </a:lnTo>
                <a:lnTo>
                  <a:pt x="12879" y="6858000"/>
                </a:lnTo>
                <a:lnTo>
                  <a:pt x="185257" y="6681490"/>
                </a:lnTo>
                <a:lnTo>
                  <a:pt x="349627" y="6491141"/>
                </a:lnTo>
                <a:lnTo>
                  <a:pt x="435850" y="6356175"/>
                </a:lnTo>
                <a:lnTo>
                  <a:pt x="513949" y="6236376"/>
                </a:lnTo>
                <a:cubicBezTo>
                  <a:pt x="549141" y="6113665"/>
                  <a:pt x="589071" y="6135413"/>
                  <a:pt x="644725" y="6047133"/>
                </a:cubicBezTo>
                <a:cubicBezTo>
                  <a:pt x="712062" y="5950197"/>
                  <a:pt x="703016" y="6017252"/>
                  <a:pt x="755864" y="5875377"/>
                </a:cubicBezTo>
                <a:cubicBezTo>
                  <a:pt x="781231" y="5873328"/>
                  <a:pt x="793445" y="5858999"/>
                  <a:pt x="805295" y="5828953"/>
                </a:cubicBezTo>
                <a:cubicBezTo>
                  <a:pt x="822240" y="5805796"/>
                  <a:pt x="839845" y="5801743"/>
                  <a:pt x="854705" y="5795741"/>
                </a:cubicBezTo>
                <a:lnTo>
                  <a:pt x="864711" y="5789123"/>
                </a:lnTo>
                <a:lnTo>
                  <a:pt x="915038" y="5676299"/>
                </a:lnTo>
                <a:lnTo>
                  <a:pt x="891159" y="5752283"/>
                </a:lnTo>
                <a:cubicBezTo>
                  <a:pt x="891247" y="5752319"/>
                  <a:pt x="891334" y="5752355"/>
                  <a:pt x="891423" y="5752392"/>
                </a:cubicBezTo>
                <a:lnTo>
                  <a:pt x="933153" y="5622359"/>
                </a:lnTo>
                <a:cubicBezTo>
                  <a:pt x="957432" y="5594851"/>
                  <a:pt x="979837" y="5564309"/>
                  <a:pt x="988982" y="5555854"/>
                </a:cubicBezTo>
                <a:cubicBezTo>
                  <a:pt x="1014562" y="5557498"/>
                  <a:pt x="1014592" y="5540846"/>
                  <a:pt x="1027589" y="5528213"/>
                </a:cubicBezTo>
                <a:cubicBezTo>
                  <a:pt x="1040025" y="5531526"/>
                  <a:pt x="1052240" y="5522509"/>
                  <a:pt x="1049768" y="5510295"/>
                </a:cubicBezTo>
                <a:cubicBezTo>
                  <a:pt x="1028205" y="5493040"/>
                  <a:pt x="1093698" y="5472501"/>
                  <a:pt x="1086224" y="5455516"/>
                </a:cubicBezTo>
                <a:cubicBezTo>
                  <a:pt x="1109218" y="5435092"/>
                  <a:pt x="1218059" y="5379864"/>
                  <a:pt x="1219479" y="5343472"/>
                </a:cubicBezTo>
                <a:cubicBezTo>
                  <a:pt x="1262343" y="5297185"/>
                  <a:pt x="1291871" y="5290784"/>
                  <a:pt x="1313068" y="5275221"/>
                </a:cubicBezTo>
                <a:cubicBezTo>
                  <a:pt x="1338201" y="5263736"/>
                  <a:pt x="1316257" y="5288451"/>
                  <a:pt x="1370857" y="5250801"/>
                </a:cubicBezTo>
                <a:lnTo>
                  <a:pt x="1383927" y="5241501"/>
                </a:lnTo>
                <a:lnTo>
                  <a:pt x="1389964" y="5235966"/>
                </a:lnTo>
                <a:cubicBezTo>
                  <a:pt x="1405217" y="5221853"/>
                  <a:pt x="1420713" y="5207094"/>
                  <a:pt x="1436180" y="5191057"/>
                </a:cubicBezTo>
                <a:cubicBezTo>
                  <a:pt x="1447510" y="5179996"/>
                  <a:pt x="1455651" y="5174758"/>
                  <a:pt x="1462293" y="5172481"/>
                </a:cubicBezTo>
                <a:lnTo>
                  <a:pt x="1471185" y="5172057"/>
                </a:lnTo>
                <a:lnTo>
                  <a:pt x="1484305" y="5160542"/>
                </a:lnTo>
                <a:cubicBezTo>
                  <a:pt x="1521747" y="5126137"/>
                  <a:pt x="1556786" y="5090762"/>
                  <a:pt x="1554881" y="5084696"/>
                </a:cubicBezTo>
                <a:cubicBezTo>
                  <a:pt x="1582217" y="5063462"/>
                  <a:pt x="1607343" y="5003712"/>
                  <a:pt x="1636417" y="5001825"/>
                </a:cubicBezTo>
                <a:cubicBezTo>
                  <a:pt x="1616819" y="4983976"/>
                  <a:pt x="1670522" y="4974167"/>
                  <a:pt x="1660648" y="4950880"/>
                </a:cubicBezTo>
                <a:cubicBezTo>
                  <a:pt x="1672286" y="4924466"/>
                  <a:pt x="1699662" y="4862319"/>
                  <a:pt x="1706248" y="4843347"/>
                </a:cubicBezTo>
                <a:lnTo>
                  <a:pt x="1710144" y="4829405"/>
                </a:lnTo>
                <a:lnTo>
                  <a:pt x="1719000" y="4829676"/>
                </a:lnTo>
                <a:lnTo>
                  <a:pt x="1733138" y="4813339"/>
                </a:lnTo>
                <a:cubicBezTo>
                  <a:pt x="1743107" y="4809262"/>
                  <a:pt x="1767517" y="4813476"/>
                  <a:pt x="1778821" y="4805218"/>
                </a:cubicBezTo>
                <a:cubicBezTo>
                  <a:pt x="1799902" y="4784351"/>
                  <a:pt x="1786939" y="4756652"/>
                  <a:pt x="1800963" y="4763797"/>
                </a:cubicBezTo>
                <a:cubicBezTo>
                  <a:pt x="1799788" y="4753414"/>
                  <a:pt x="1803373" y="4744848"/>
                  <a:pt x="1810119" y="4737383"/>
                </a:cubicBezTo>
                <a:lnTo>
                  <a:pt x="1827836" y="4724888"/>
                </a:lnTo>
                <a:lnTo>
                  <a:pt x="1833582" y="4707016"/>
                </a:lnTo>
                <a:cubicBezTo>
                  <a:pt x="1848678" y="4692142"/>
                  <a:pt x="1902064" y="4649397"/>
                  <a:pt x="1918415" y="4635645"/>
                </a:cubicBezTo>
                <a:lnTo>
                  <a:pt x="1931685" y="4624502"/>
                </a:lnTo>
                <a:lnTo>
                  <a:pt x="1935030" y="4613163"/>
                </a:lnTo>
                <a:cubicBezTo>
                  <a:pt x="1938529" y="4604374"/>
                  <a:pt x="1943710" y="4597333"/>
                  <a:pt x="1952342" y="4594063"/>
                </a:cubicBezTo>
                <a:lnTo>
                  <a:pt x="1961790" y="4592968"/>
                </a:lnTo>
                <a:lnTo>
                  <a:pt x="1960579" y="4588653"/>
                </a:lnTo>
                <a:cubicBezTo>
                  <a:pt x="1971951" y="4572611"/>
                  <a:pt x="2016445" y="4514635"/>
                  <a:pt x="2030023" y="4496718"/>
                </a:cubicBezTo>
                <a:cubicBezTo>
                  <a:pt x="2037392" y="4499564"/>
                  <a:pt x="2039280" y="4485769"/>
                  <a:pt x="2042051" y="4481148"/>
                </a:cubicBezTo>
                <a:cubicBezTo>
                  <a:pt x="2059877" y="4470506"/>
                  <a:pt x="2114169" y="4446888"/>
                  <a:pt x="2136989" y="4432859"/>
                </a:cubicBezTo>
                <a:lnTo>
                  <a:pt x="2162370" y="4411168"/>
                </a:lnTo>
                <a:lnTo>
                  <a:pt x="2169275" y="4403806"/>
                </a:lnTo>
                <a:lnTo>
                  <a:pt x="2181740" y="4389325"/>
                </a:lnTo>
                <a:lnTo>
                  <a:pt x="2222578" y="4276352"/>
                </a:lnTo>
                <a:cubicBezTo>
                  <a:pt x="2234385" y="4218357"/>
                  <a:pt x="2266630" y="4150320"/>
                  <a:pt x="2356968" y="4104655"/>
                </a:cubicBezTo>
                <a:cubicBezTo>
                  <a:pt x="2558762" y="3959115"/>
                  <a:pt x="2648835" y="3578349"/>
                  <a:pt x="2741875" y="3505835"/>
                </a:cubicBezTo>
                <a:cubicBezTo>
                  <a:pt x="2766846" y="3430647"/>
                  <a:pt x="2753505" y="3521850"/>
                  <a:pt x="2827910" y="3396765"/>
                </a:cubicBezTo>
                <a:cubicBezTo>
                  <a:pt x="2839568" y="3397751"/>
                  <a:pt x="2911438" y="3354325"/>
                  <a:pt x="2924580" y="3353018"/>
                </a:cubicBezTo>
                <a:cubicBezTo>
                  <a:pt x="2998120" y="3313808"/>
                  <a:pt x="3048476" y="3247004"/>
                  <a:pt x="3068218" y="3200632"/>
                </a:cubicBezTo>
                <a:cubicBezTo>
                  <a:pt x="3101903" y="3153666"/>
                  <a:pt x="3139850" y="3111386"/>
                  <a:pt x="3180481" y="3072491"/>
                </a:cubicBezTo>
                <a:lnTo>
                  <a:pt x="3266384" y="3000345"/>
                </a:lnTo>
                <a:lnTo>
                  <a:pt x="3370119" y="2923806"/>
                </a:lnTo>
                <a:lnTo>
                  <a:pt x="3399194" y="2897238"/>
                </a:lnTo>
                <a:cubicBezTo>
                  <a:pt x="3440810" y="2862165"/>
                  <a:pt x="3435851" y="2856396"/>
                  <a:pt x="3474985" y="2821875"/>
                </a:cubicBezTo>
                <a:cubicBezTo>
                  <a:pt x="3570799" y="2755925"/>
                  <a:pt x="3837237" y="2678248"/>
                  <a:pt x="3949309" y="2610411"/>
                </a:cubicBezTo>
                <a:cubicBezTo>
                  <a:pt x="4042919" y="2538961"/>
                  <a:pt x="4112740" y="2516271"/>
                  <a:pt x="4156139" y="2413665"/>
                </a:cubicBezTo>
                <a:lnTo>
                  <a:pt x="4214917" y="2391331"/>
                </a:lnTo>
                <a:lnTo>
                  <a:pt x="4288005" y="2354999"/>
                </a:lnTo>
                <a:lnTo>
                  <a:pt x="4358061" y="2319819"/>
                </a:lnTo>
                <a:lnTo>
                  <a:pt x="4405052" y="2274688"/>
                </a:lnTo>
                <a:lnTo>
                  <a:pt x="4471333" y="2236968"/>
                </a:lnTo>
                <a:cubicBezTo>
                  <a:pt x="4542128" y="2157460"/>
                  <a:pt x="4751570" y="2026184"/>
                  <a:pt x="4841095" y="1968135"/>
                </a:cubicBezTo>
                <a:cubicBezTo>
                  <a:pt x="4930620" y="1910087"/>
                  <a:pt x="4924603" y="1946910"/>
                  <a:pt x="5008479" y="1888679"/>
                </a:cubicBezTo>
                <a:cubicBezTo>
                  <a:pt x="5037447" y="1831206"/>
                  <a:pt x="5108650" y="1768433"/>
                  <a:pt x="5180683" y="1753061"/>
                </a:cubicBezTo>
                <a:cubicBezTo>
                  <a:pt x="5306522" y="1654524"/>
                  <a:pt x="5563838" y="1570601"/>
                  <a:pt x="5665116" y="1552454"/>
                </a:cubicBezTo>
                <a:cubicBezTo>
                  <a:pt x="5806563" y="1481525"/>
                  <a:pt x="6022714" y="1376484"/>
                  <a:pt x="6116480" y="1319724"/>
                </a:cubicBezTo>
                <a:cubicBezTo>
                  <a:pt x="6210243" y="1262964"/>
                  <a:pt x="6170277" y="1255962"/>
                  <a:pt x="6252872" y="1225617"/>
                </a:cubicBezTo>
                <a:cubicBezTo>
                  <a:pt x="6344027" y="1204162"/>
                  <a:pt x="6255140" y="1222685"/>
                  <a:pt x="6346295" y="1201230"/>
                </a:cubicBezTo>
                <a:cubicBezTo>
                  <a:pt x="6359073" y="1188623"/>
                  <a:pt x="6384988" y="1179503"/>
                  <a:pt x="6393706" y="1174911"/>
                </a:cubicBezTo>
                <a:lnTo>
                  <a:pt x="6582798" y="1126130"/>
                </a:lnTo>
                <a:lnTo>
                  <a:pt x="6646379" y="1058806"/>
                </a:lnTo>
                <a:cubicBezTo>
                  <a:pt x="6690380" y="1016954"/>
                  <a:pt x="6670357" y="1012595"/>
                  <a:pt x="6707073" y="972122"/>
                </a:cubicBezTo>
                <a:cubicBezTo>
                  <a:pt x="6805050" y="966099"/>
                  <a:pt x="6905605" y="801792"/>
                  <a:pt x="6998235" y="863403"/>
                </a:cubicBezTo>
                <a:cubicBezTo>
                  <a:pt x="7051064" y="810193"/>
                  <a:pt x="7042448" y="760955"/>
                  <a:pt x="7094498" y="808270"/>
                </a:cubicBezTo>
                <a:cubicBezTo>
                  <a:pt x="7113972" y="791641"/>
                  <a:pt x="7132786" y="784262"/>
                  <a:pt x="7151544" y="781198"/>
                </a:cubicBezTo>
                <a:lnTo>
                  <a:pt x="7158731" y="781044"/>
                </a:lnTo>
                <a:lnTo>
                  <a:pt x="7274420" y="661941"/>
                </a:lnTo>
                <a:lnTo>
                  <a:pt x="7298271" y="649697"/>
                </a:lnTo>
                <a:lnTo>
                  <a:pt x="7401066" y="511127"/>
                </a:lnTo>
                <a:lnTo>
                  <a:pt x="7476746" y="449992"/>
                </a:lnTo>
                <a:lnTo>
                  <a:pt x="7593104" y="389139"/>
                </a:lnTo>
                <a:cubicBezTo>
                  <a:pt x="7766913" y="299698"/>
                  <a:pt x="7873028" y="146034"/>
                  <a:pt x="7996473" y="1245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8875E3E-9B19-48D9-A325-5E154ACFD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4694">
            <a:off x="-251317" y="-312869"/>
            <a:ext cx="7766407" cy="5322018"/>
          </a:xfrm>
          <a:custGeom>
            <a:avLst/>
            <a:gdLst>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20115 w 7766407"/>
              <a:gd name="connsiteY155" fmla="*/ 755866 h 5322018"/>
              <a:gd name="connsiteX156" fmla="*/ 420116 w 7766407"/>
              <a:gd name="connsiteY156" fmla="*/ 755866 h 5322018"/>
              <a:gd name="connsiteX157" fmla="*/ 443847 w 7766407"/>
              <a:gd name="connsiteY157" fmla="*/ 346023 h 5322018"/>
              <a:gd name="connsiteX158" fmla="*/ 445556 w 7766407"/>
              <a:gd name="connsiteY158" fmla="*/ 318255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20115 w 7766407"/>
              <a:gd name="connsiteY155" fmla="*/ 755866 h 5322018"/>
              <a:gd name="connsiteX156" fmla="*/ 443847 w 7766407"/>
              <a:gd name="connsiteY156" fmla="*/ 346023 h 5322018"/>
              <a:gd name="connsiteX157" fmla="*/ 445556 w 7766407"/>
              <a:gd name="connsiteY157" fmla="*/ 318255 h 5322018"/>
              <a:gd name="connsiteX158" fmla="*/ 473895 w 7766407"/>
              <a:gd name="connsiteY158"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43847 w 7766407"/>
              <a:gd name="connsiteY155" fmla="*/ 346023 h 5322018"/>
              <a:gd name="connsiteX156" fmla="*/ 445556 w 7766407"/>
              <a:gd name="connsiteY156" fmla="*/ 318255 h 5322018"/>
              <a:gd name="connsiteX157" fmla="*/ 473895 w 7766407"/>
              <a:gd name="connsiteY157"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43847 w 7766407"/>
              <a:gd name="connsiteY155" fmla="*/ 346023 h 5322018"/>
              <a:gd name="connsiteX156" fmla="*/ 473895 w 7766407"/>
              <a:gd name="connsiteY156"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443847 w 7766407"/>
              <a:gd name="connsiteY154" fmla="*/ 346023 h 5322018"/>
              <a:gd name="connsiteX155" fmla="*/ 473895 w 7766407"/>
              <a:gd name="connsiteY155"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473895 w 7766407"/>
              <a:gd name="connsiteY154" fmla="*/ 0 h 532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7766407" h="5322018">
                <a:moveTo>
                  <a:pt x="473895" y="0"/>
                </a:moveTo>
                <a:lnTo>
                  <a:pt x="7766407" y="649356"/>
                </a:lnTo>
                <a:lnTo>
                  <a:pt x="7754419" y="656832"/>
                </a:lnTo>
                <a:cubicBezTo>
                  <a:pt x="7726474" y="677470"/>
                  <a:pt x="7696788" y="705576"/>
                  <a:pt x="7674875" y="705925"/>
                </a:cubicBezTo>
                <a:cubicBezTo>
                  <a:pt x="7659838" y="692337"/>
                  <a:pt x="7619354" y="711670"/>
                  <a:pt x="7594593" y="715147"/>
                </a:cubicBezTo>
                <a:cubicBezTo>
                  <a:pt x="7553036" y="756392"/>
                  <a:pt x="7553949" y="790366"/>
                  <a:pt x="7522045" y="799587"/>
                </a:cubicBezTo>
                <a:cubicBezTo>
                  <a:pt x="7499833" y="804948"/>
                  <a:pt x="7434970" y="857646"/>
                  <a:pt x="7399327" y="845960"/>
                </a:cubicBezTo>
                <a:cubicBezTo>
                  <a:pt x="7373461" y="881898"/>
                  <a:pt x="7346529" y="865787"/>
                  <a:pt x="7322627" y="887773"/>
                </a:cubicBezTo>
                <a:cubicBezTo>
                  <a:pt x="7261844" y="921968"/>
                  <a:pt x="7241893" y="963214"/>
                  <a:pt x="7151262" y="984886"/>
                </a:cubicBezTo>
                <a:cubicBezTo>
                  <a:pt x="7056829" y="1041135"/>
                  <a:pt x="6851604" y="1071499"/>
                  <a:pt x="6756023" y="1188542"/>
                </a:cubicBezTo>
                <a:cubicBezTo>
                  <a:pt x="6730515" y="1182883"/>
                  <a:pt x="6727803" y="1236044"/>
                  <a:pt x="6712672" y="1246467"/>
                </a:cubicBezTo>
                <a:cubicBezTo>
                  <a:pt x="6700674" y="1241234"/>
                  <a:pt x="6686914" y="1248210"/>
                  <a:pt x="6687440" y="1260662"/>
                </a:cubicBezTo>
                <a:cubicBezTo>
                  <a:pt x="6706387" y="1281105"/>
                  <a:pt x="6637089" y="1291049"/>
                  <a:pt x="6641885" y="1309000"/>
                </a:cubicBezTo>
                <a:cubicBezTo>
                  <a:pt x="6615428" y="1325541"/>
                  <a:pt x="6496868" y="1362901"/>
                  <a:pt x="6489577" y="1398613"/>
                </a:cubicBezTo>
                <a:cubicBezTo>
                  <a:pt x="6438934" y="1437557"/>
                  <a:pt x="6408150" y="1439216"/>
                  <a:pt x="6384287" y="1451239"/>
                </a:cubicBezTo>
                <a:cubicBezTo>
                  <a:pt x="6353231" y="1459670"/>
                  <a:pt x="6322480" y="1490139"/>
                  <a:pt x="6220937" y="1540763"/>
                </a:cubicBezTo>
                <a:cubicBezTo>
                  <a:pt x="6204693" y="1542635"/>
                  <a:pt x="6108072" y="1588639"/>
                  <a:pt x="6109958" y="1601219"/>
                </a:cubicBezTo>
                <a:cubicBezTo>
                  <a:pt x="6078993" y="1617872"/>
                  <a:pt x="6044057" y="1672908"/>
                  <a:pt x="6014458" y="1670184"/>
                </a:cubicBezTo>
                <a:cubicBezTo>
                  <a:pt x="5969352" y="1710290"/>
                  <a:pt x="5873335" y="1807008"/>
                  <a:pt x="5839315" y="1841855"/>
                </a:cubicBezTo>
                <a:cubicBezTo>
                  <a:pt x="5814714" y="1859136"/>
                  <a:pt x="5823315" y="1888532"/>
                  <a:pt x="5810333" y="1879264"/>
                </a:cubicBezTo>
                <a:cubicBezTo>
                  <a:pt x="5809847" y="1889703"/>
                  <a:pt x="5804854" y="1897596"/>
                  <a:pt x="5796856" y="1903903"/>
                </a:cubicBezTo>
                <a:lnTo>
                  <a:pt x="5776991" y="1913445"/>
                </a:lnTo>
                <a:lnTo>
                  <a:pt x="5768324" y="1930187"/>
                </a:lnTo>
                <a:cubicBezTo>
                  <a:pt x="5763604" y="1934681"/>
                  <a:pt x="5756862" y="1937046"/>
                  <a:pt x="5746715" y="1935728"/>
                </a:cubicBezTo>
                <a:cubicBezTo>
                  <a:pt x="5742675" y="1938108"/>
                  <a:pt x="5736889" y="1941888"/>
                  <a:pt x="5730244" y="1946380"/>
                </a:cubicBezTo>
                <a:lnTo>
                  <a:pt x="5551772" y="2005270"/>
                </a:lnTo>
                <a:cubicBezTo>
                  <a:pt x="5468669" y="2047436"/>
                  <a:pt x="5320429" y="2119450"/>
                  <a:pt x="5246617" y="2162655"/>
                </a:cubicBezTo>
                <a:lnTo>
                  <a:pt x="5108893" y="2264498"/>
                </a:lnTo>
                <a:lnTo>
                  <a:pt x="4972149" y="2387894"/>
                </a:lnTo>
                <a:cubicBezTo>
                  <a:pt x="4958199" y="2397068"/>
                  <a:pt x="4944146" y="2406292"/>
                  <a:pt x="4933888" y="2412305"/>
                </a:cubicBezTo>
                <a:cubicBezTo>
                  <a:pt x="4926031" y="2437683"/>
                  <a:pt x="4906397" y="2420081"/>
                  <a:pt x="4886680" y="2435959"/>
                </a:cubicBezTo>
                <a:cubicBezTo>
                  <a:pt x="4879505" y="2447520"/>
                  <a:pt x="4872446" y="2452218"/>
                  <a:pt x="4858349" y="2449951"/>
                </a:cubicBezTo>
                <a:cubicBezTo>
                  <a:pt x="4826189" y="2504934"/>
                  <a:pt x="4829559" y="2465158"/>
                  <a:pt x="4790282" y="2498841"/>
                </a:cubicBezTo>
                <a:cubicBezTo>
                  <a:pt x="4757654" y="2530220"/>
                  <a:pt x="4717406" y="2559468"/>
                  <a:pt x="4695421" y="2608329"/>
                </a:cubicBezTo>
                <a:cubicBezTo>
                  <a:pt x="4692985" y="2620404"/>
                  <a:pt x="4673890" y="2621247"/>
                  <a:pt x="4660953" y="2633640"/>
                </a:cubicBezTo>
                <a:cubicBezTo>
                  <a:pt x="4648016" y="2646033"/>
                  <a:pt x="4637843" y="2667289"/>
                  <a:pt x="4617793" y="2682689"/>
                </a:cubicBezTo>
                <a:cubicBezTo>
                  <a:pt x="4582940" y="2707208"/>
                  <a:pt x="4543392" y="2708552"/>
                  <a:pt x="4540653" y="2726039"/>
                </a:cubicBezTo>
                <a:cubicBezTo>
                  <a:pt x="4520518" y="2734895"/>
                  <a:pt x="4484610" y="2733666"/>
                  <a:pt x="4478244" y="2754222"/>
                </a:cubicBezTo>
                <a:cubicBezTo>
                  <a:pt x="4469356" y="2744308"/>
                  <a:pt x="4460963" y="2773581"/>
                  <a:pt x="4445069" y="2771978"/>
                </a:cubicBezTo>
                <a:cubicBezTo>
                  <a:pt x="4433079" y="2769658"/>
                  <a:pt x="4427736" y="2777998"/>
                  <a:pt x="4418912" y="2782732"/>
                </a:cubicBezTo>
                <a:cubicBezTo>
                  <a:pt x="4404355" y="2783300"/>
                  <a:pt x="4370000" y="2810533"/>
                  <a:pt x="4363178" y="2821763"/>
                </a:cubicBezTo>
                <a:cubicBezTo>
                  <a:pt x="4350513" y="2855639"/>
                  <a:pt x="4286603" y="2864646"/>
                  <a:pt x="4275326" y="2891335"/>
                </a:cubicBezTo>
                <a:cubicBezTo>
                  <a:pt x="4269304" y="2897284"/>
                  <a:pt x="4262661" y="2901653"/>
                  <a:pt x="4255667" y="2905018"/>
                </a:cubicBezTo>
                <a:lnTo>
                  <a:pt x="4234983" y="2912298"/>
                </a:lnTo>
                <a:lnTo>
                  <a:pt x="4226882" y="2910079"/>
                </a:lnTo>
                <a:lnTo>
                  <a:pt x="4215462" y="2916885"/>
                </a:lnTo>
                <a:lnTo>
                  <a:pt x="4211632" y="2917760"/>
                </a:lnTo>
                <a:lnTo>
                  <a:pt x="4190465" y="2923708"/>
                </a:lnTo>
                <a:cubicBezTo>
                  <a:pt x="4211448" y="2943977"/>
                  <a:pt x="4137000" y="2948398"/>
                  <a:pt x="4164947" y="2959675"/>
                </a:cubicBezTo>
                <a:cubicBezTo>
                  <a:pt x="4131823" y="2976992"/>
                  <a:pt x="4167115" y="2983181"/>
                  <a:pt x="4117371" y="2984784"/>
                </a:cubicBezTo>
                <a:cubicBezTo>
                  <a:pt x="4074961" y="3029115"/>
                  <a:pt x="3930684" y="3042351"/>
                  <a:pt x="3904979" y="3091607"/>
                </a:cubicBezTo>
                <a:cubicBezTo>
                  <a:pt x="3848569" y="3136734"/>
                  <a:pt x="3808307" y="3221571"/>
                  <a:pt x="3778911" y="3255548"/>
                </a:cubicBezTo>
                <a:lnTo>
                  <a:pt x="3728606" y="3295465"/>
                </a:lnTo>
                <a:lnTo>
                  <a:pt x="3718668" y="3304992"/>
                </a:lnTo>
                <a:lnTo>
                  <a:pt x="3717842" y="3305447"/>
                </a:lnTo>
                <a:lnTo>
                  <a:pt x="3718578" y="3308616"/>
                </a:lnTo>
                <a:lnTo>
                  <a:pt x="3712398" y="3318359"/>
                </a:lnTo>
                <a:lnTo>
                  <a:pt x="3702979" y="3338545"/>
                </a:lnTo>
                <a:lnTo>
                  <a:pt x="3698626" y="3341390"/>
                </a:lnTo>
                <a:lnTo>
                  <a:pt x="3680384" y="3370390"/>
                </a:lnTo>
                <a:lnTo>
                  <a:pt x="3678906" y="3370346"/>
                </a:lnTo>
                <a:cubicBezTo>
                  <a:pt x="3675169" y="3370915"/>
                  <a:pt x="3671627" y="3372581"/>
                  <a:pt x="3668393" y="3376590"/>
                </a:cubicBezTo>
                <a:cubicBezTo>
                  <a:pt x="3665128" y="3373435"/>
                  <a:pt x="3662941" y="3371857"/>
                  <a:pt x="3661364" y="3371467"/>
                </a:cubicBezTo>
                <a:lnTo>
                  <a:pt x="3658334" y="3373274"/>
                </a:lnTo>
                <a:lnTo>
                  <a:pt x="3657792" y="3373950"/>
                </a:lnTo>
                <a:lnTo>
                  <a:pt x="3651105" y="3389533"/>
                </a:lnTo>
                <a:lnTo>
                  <a:pt x="3648132" y="3388884"/>
                </a:lnTo>
                <a:lnTo>
                  <a:pt x="3643801" y="3396002"/>
                </a:lnTo>
                <a:lnTo>
                  <a:pt x="3639159" y="3398369"/>
                </a:lnTo>
                <a:lnTo>
                  <a:pt x="3617811" y="3425254"/>
                </a:lnTo>
                <a:lnTo>
                  <a:pt x="3616346" y="3425054"/>
                </a:lnTo>
                <a:cubicBezTo>
                  <a:pt x="3612568" y="3425220"/>
                  <a:pt x="3608861" y="3426500"/>
                  <a:pt x="3605202" y="3430140"/>
                </a:cubicBezTo>
                <a:cubicBezTo>
                  <a:pt x="3593624" y="3416203"/>
                  <a:pt x="3596350" y="3429196"/>
                  <a:pt x="3586582" y="3441167"/>
                </a:cubicBezTo>
                <a:lnTo>
                  <a:pt x="3580103" y="3439005"/>
                </a:lnTo>
                <a:lnTo>
                  <a:pt x="3576872" y="3444094"/>
                </a:lnTo>
                <a:lnTo>
                  <a:pt x="3572338" y="3449943"/>
                </a:lnTo>
                <a:lnTo>
                  <a:pt x="3571965" y="3449964"/>
                </a:lnTo>
                <a:cubicBezTo>
                  <a:pt x="3570381" y="3451036"/>
                  <a:pt x="3568666" y="3452883"/>
                  <a:pt x="3566623" y="3455947"/>
                </a:cubicBezTo>
                <a:lnTo>
                  <a:pt x="3564070" y="3460601"/>
                </a:lnTo>
                <a:lnTo>
                  <a:pt x="3526726" y="3463163"/>
                </a:lnTo>
                <a:lnTo>
                  <a:pt x="3525139" y="3464518"/>
                </a:lnTo>
                <a:lnTo>
                  <a:pt x="3506741" y="3487501"/>
                </a:lnTo>
                <a:lnTo>
                  <a:pt x="3501585" y="3492832"/>
                </a:lnTo>
                <a:lnTo>
                  <a:pt x="3501212" y="3492813"/>
                </a:lnTo>
                <a:cubicBezTo>
                  <a:pt x="3499519" y="3493712"/>
                  <a:pt x="3497607" y="3495365"/>
                  <a:pt x="3495239" y="3498192"/>
                </a:cubicBezTo>
                <a:lnTo>
                  <a:pt x="3492183" y="3502548"/>
                </a:lnTo>
                <a:lnTo>
                  <a:pt x="3476697" y="3501956"/>
                </a:lnTo>
                <a:lnTo>
                  <a:pt x="3469187" y="3506574"/>
                </a:lnTo>
                <a:cubicBezTo>
                  <a:pt x="3445645" y="3518609"/>
                  <a:pt x="3423473" y="3525406"/>
                  <a:pt x="3408103" y="3549813"/>
                </a:cubicBezTo>
                <a:cubicBezTo>
                  <a:pt x="3378281" y="3572305"/>
                  <a:pt x="3347536" y="3585981"/>
                  <a:pt x="3326209" y="3609630"/>
                </a:cubicBezTo>
                <a:cubicBezTo>
                  <a:pt x="3312029" y="3612732"/>
                  <a:pt x="3300832" y="3618217"/>
                  <a:pt x="3297595" y="3632513"/>
                </a:cubicBezTo>
                <a:cubicBezTo>
                  <a:pt x="3268034" y="3651465"/>
                  <a:pt x="3252747" y="3646464"/>
                  <a:pt x="3242015" y="3667904"/>
                </a:cubicBezTo>
                <a:cubicBezTo>
                  <a:pt x="3212592" y="3663443"/>
                  <a:pt x="3216999" y="3670428"/>
                  <a:pt x="3213720" y="3680766"/>
                </a:cubicBezTo>
                <a:lnTo>
                  <a:pt x="3212968" y="3681905"/>
                </a:lnTo>
                <a:lnTo>
                  <a:pt x="3208857" y="3681194"/>
                </a:lnTo>
                <a:lnTo>
                  <a:pt x="3203557" y="3683492"/>
                </a:lnTo>
                <a:lnTo>
                  <a:pt x="3192199" y="3693448"/>
                </a:lnTo>
                <a:lnTo>
                  <a:pt x="3188443" y="3697797"/>
                </a:lnTo>
                <a:cubicBezTo>
                  <a:pt x="3185664" y="3700566"/>
                  <a:pt x="3183571" y="3702117"/>
                  <a:pt x="3181853" y="3702869"/>
                </a:cubicBezTo>
                <a:lnTo>
                  <a:pt x="3181526" y="3702803"/>
                </a:lnTo>
                <a:lnTo>
                  <a:pt x="3175672" y="3707933"/>
                </a:lnTo>
                <a:cubicBezTo>
                  <a:pt x="3166167" y="3717032"/>
                  <a:pt x="3157275" y="3726303"/>
                  <a:pt x="3149098" y="3735473"/>
                </a:cubicBezTo>
                <a:cubicBezTo>
                  <a:pt x="3131805" y="3730982"/>
                  <a:pt x="3107037" y="3771274"/>
                  <a:pt x="3093676" y="3747916"/>
                </a:cubicBezTo>
                <a:cubicBezTo>
                  <a:pt x="3082134" y="3759681"/>
                  <a:pt x="3081445" y="3774208"/>
                  <a:pt x="3074500" y="3757479"/>
                </a:cubicBezTo>
                <a:cubicBezTo>
                  <a:pt x="3070379" y="3760967"/>
                  <a:pt x="3066780" y="3761874"/>
                  <a:pt x="3063387" y="3761557"/>
                </a:cubicBezTo>
                <a:lnTo>
                  <a:pt x="3062129" y="3761145"/>
                </a:lnTo>
                <a:lnTo>
                  <a:pt x="3036739" y="3787643"/>
                </a:lnTo>
                <a:lnTo>
                  <a:pt x="3032052" y="3789608"/>
                </a:lnTo>
                <a:lnTo>
                  <a:pt x="3017184" y="3808868"/>
                </a:lnTo>
                <a:lnTo>
                  <a:pt x="3008605" y="3817755"/>
                </a:lnTo>
                <a:cubicBezTo>
                  <a:pt x="3008414" y="3819321"/>
                  <a:pt x="3008224" y="3820887"/>
                  <a:pt x="3008033" y="3822453"/>
                </a:cubicBezTo>
                <a:cubicBezTo>
                  <a:pt x="3006391" y="3826310"/>
                  <a:pt x="3002705" y="3830278"/>
                  <a:pt x="2994428" y="3834466"/>
                </a:cubicBezTo>
                <a:lnTo>
                  <a:pt x="2992169" y="3835021"/>
                </a:lnTo>
                <a:lnTo>
                  <a:pt x="2983549" y="3847993"/>
                </a:lnTo>
                <a:cubicBezTo>
                  <a:pt x="2960510" y="3867678"/>
                  <a:pt x="2901138" y="3908837"/>
                  <a:pt x="2853933" y="3953133"/>
                </a:cubicBezTo>
                <a:cubicBezTo>
                  <a:pt x="2808033" y="3994677"/>
                  <a:pt x="2713619" y="4093809"/>
                  <a:pt x="2700319" y="4113764"/>
                </a:cubicBezTo>
                <a:cubicBezTo>
                  <a:pt x="2643027" y="4162918"/>
                  <a:pt x="2554297" y="4214583"/>
                  <a:pt x="2510176" y="4248057"/>
                </a:cubicBezTo>
                <a:cubicBezTo>
                  <a:pt x="2480008" y="4274910"/>
                  <a:pt x="2451360" y="4302454"/>
                  <a:pt x="2435589" y="4314608"/>
                </a:cubicBezTo>
                <a:cubicBezTo>
                  <a:pt x="2429170" y="4317312"/>
                  <a:pt x="2422437" y="4319228"/>
                  <a:pt x="2415553" y="4320982"/>
                </a:cubicBezTo>
                <a:lnTo>
                  <a:pt x="2411954" y="4321914"/>
                </a:lnTo>
                <a:lnTo>
                  <a:pt x="2354125" y="4349531"/>
                </a:lnTo>
                <a:cubicBezTo>
                  <a:pt x="2343772" y="4371461"/>
                  <a:pt x="2307824" y="4382236"/>
                  <a:pt x="2283738" y="4401913"/>
                </a:cubicBezTo>
                <a:lnTo>
                  <a:pt x="2274639" y="4413265"/>
                </a:lnTo>
                <a:lnTo>
                  <a:pt x="2200361" y="4461969"/>
                </a:lnTo>
                <a:lnTo>
                  <a:pt x="2151385" y="4498639"/>
                </a:lnTo>
                <a:lnTo>
                  <a:pt x="2142612" y="4509639"/>
                </a:lnTo>
                <a:lnTo>
                  <a:pt x="2126867" y="4512135"/>
                </a:lnTo>
                <a:cubicBezTo>
                  <a:pt x="2124531" y="4511693"/>
                  <a:pt x="2122418" y="4510934"/>
                  <a:pt x="2120592" y="4509890"/>
                </a:cubicBezTo>
                <a:lnTo>
                  <a:pt x="2082302" y="4540317"/>
                </a:lnTo>
                <a:lnTo>
                  <a:pt x="2077252" y="4543206"/>
                </a:lnTo>
                <a:lnTo>
                  <a:pt x="2040915" y="4560268"/>
                </a:lnTo>
                <a:lnTo>
                  <a:pt x="1984507" y="4581220"/>
                </a:lnTo>
                <a:cubicBezTo>
                  <a:pt x="1964384" y="4585398"/>
                  <a:pt x="1938044" y="4573840"/>
                  <a:pt x="1921726" y="4594994"/>
                </a:cubicBezTo>
                <a:cubicBezTo>
                  <a:pt x="1920592" y="4581396"/>
                  <a:pt x="1897862" y="4611715"/>
                  <a:pt x="1886796" y="4605417"/>
                </a:cubicBezTo>
                <a:cubicBezTo>
                  <a:pt x="1879070" y="4599422"/>
                  <a:pt x="1870376" y="4607222"/>
                  <a:pt x="1861080" y="4610008"/>
                </a:cubicBezTo>
                <a:cubicBezTo>
                  <a:pt x="1855441" y="4608259"/>
                  <a:pt x="1842338" y="4612554"/>
                  <a:pt x="1829217" y="4618611"/>
                </a:cubicBezTo>
                <a:lnTo>
                  <a:pt x="1809298" y="4630561"/>
                </a:lnTo>
                <a:lnTo>
                  <a:pt x="1734333" y="4646342"/>
                </a:lnTo>
                <a:cubicBezTo>
                  <a:pt x="1653444" y="4693579"/>
                  <a:pt x="1470685" y="4809313"/>
                  <a:pt x="1356409" y="4866278"/>
                </a:cubicBezTo>
                <a:cubicBezTo>
                  <a:pt x="1242133" y="4923243"/>
                  <a:pt x="1130993" y="4949897"/>
                  <a:pt x="1048676" y="4988133"/>
                </a:cubicBezTo>
                <a:lnTo>
                  <a:pt x="862512" y="5095694"/>
                </a:lnTo>
                <a:lnTo>
                  <a:pt x="861635" y="5094880"/>
                </a:lnTo>
                <a:cubicBezTo>
                  <a:pt x="858943" y="5093517"/>
                  <a:pt x="855583" y="5093379"/>
                  <a:pt x="850724" y="5095804"/>
                </a:cubicBezTo>
                <a:cubicBezTo>
                  <a:pt x="851804" y="5076077"/>
                  <a:pt x="845283" y="5091169"/>
                  <a:pt x="830865" y="5100063"/>
                </a:cubicBezTo>
                <a:cubicBezTo>
                  <a:pt x="829326" y="5071407"/>
                  <a:pt x="792234" y="5106340"/>
                  <a:pt x="779694" y="5096364"/>
                </a:cubicBezTo>
                <a:cubicBezTo>
                  <a:pt x="769141" y="5103544"/>
                  <a:pt x="757951" y="5110614"/>
                  <a:pt x="746322" y="5117315"/>
                </a:cubicBezTo>
                <a:lnTo>
                  <a:pt x="739355" y="5120945"/>
                </a:lnTo>
                <a:cubicBezTo>
                  <a:pt x="739274" y="5120887"/>
                  <a:pt x="739192" y="5120831"/>
                  <a:pt x="739112" y="5120776"/>
                </a:cubicBezTo>
                <a:cubicBezTo>
                  <a:pt x="737374" y="5121048"/>
                  <a:pt x="734997" y="5122048"/>
                  <a:pt x="731553" y="5124122"/>
                </a:cubicBezTo>
                <a:lnTo>
                  <a:pt x="713129" y="5134606"/>
                </a:lnTo>
                <a:lnTo>
                  <a:pt x="707783" y="5135422"/>
                </a:lnTo>
                <a:lnTo>
                  <a:pt x="674773" y="5139365"/>
                </a:lnTo>
                <a:cubicBezTo>
                  <a:pt x="654149" y="5146330"/>
                  <a:pt x="611984" y="5162878"/>
                  <a:pt x="580910" y="5175217"/>
                </a:cubicBezTo>
                <a:lnTo>
                  <a:pt x="0" y="5322018"/>
                </a:lnTo>
                <a:lnTo>
                  <a:pt x="47389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stituent conținut 2">
            <a:extLst>
              <a:ext uri="{FF2B5EF4-FFF2-40B4-BE49-F238E27FC236}">
                <a16:creationId xmlns:a16="http://schemas.microsoft.com/office/drawing/2014/main" id="{A87DFA74-ED19-2698-CCC4-2DA9A947DF6C}"/>
              </a:ext>
            </a:extLst>
          </p:cNvPr>
          <p:cNvSpPr>
            <a:spLocks noGrp="1"/>
          </p:cNvSpPr>
          <p:nvPr>
            <p:ph idx="1"/>
          </p:nvPr>
        </p:nvSpPr>
        <p:spPr>
          <a:xfrm>
            <a:off x="1391953" y="1052322"/>
            <a:ext cx="9402298" cy="5099696"/>
          </a:xfrm>
        </p:spPr>
        <p:txBody>
          <a:bodyPr anchor="ctr">
            <a:normAutofit/>
          </a:bodyPr>
          <a:lstStyle/>
          <a:p>
            <a:pPr marL="0" indent="0" algn="ctr">
              <a:buNone/>
            </a:pPr>
            <a:r>
              <a:rPr lang="ro" sz="2400" b="1" i="1" dirty="0">
                <a:solidFill>
                  <a:srgbClr val="000000"/>
                </a:solidFill>
                <a:latin typeface="Times New Roman"/>
                <a:ea typeface="+mn-lt"/>
                <a:cs typeface="+mn-lt"/>
              </a:rPr>
              <a:t>         Resurse informaționale </a:t>
            </a:r>
            <a:endParaRPr lang="ro-RO" sz="2400" b="1" i="1" dirty="0">
              <a:latin typeface="Times New Roman"/>
              <a:cs typeface="Times New Roman"/>
            </a:endParaRPr>
          </a:p>
          <a:p>
            <a:pPr marL="0" indent="0" algn="just">
              <a:buNone/>
            </a:pPr>
            <a:r>
              <a:rPr lang="ro" dirty="0">
                <a:solidFill>
                  <a:srgbClr val="000000"/>
                </a:solidFill>
                <a:latin typeface="Times New Roman"/>
                <a:ea typeface="+mn-lt"/>
                <a:cs typeface="+mn-lt"/>
              </a:rPr>
              <a:t>        Prin participarea la evenimente specific domeniului de activitate, suntem ancorați în permanență la actualitatea  în domeniul cofetăriei – produselor de ciocolată. Astfel, în zilele noastre, informația este ușor accesibilă, internetul fiind una dintre sursele preferate de culegere a informațiilor, fapt pentru care și noi alegem cu încredere să ne folosim de acesta, și să redirecționăm informația înspre voi, prin crearea site-ului nostru și a paginii de </a:t>
            </a:r>
            <a:r>
              <a:rPr lang="ro" dirty="0" err="1">
                <a:solidFill>
                  <a:srgbClr val="000000"/>
                </a:solidFill>
                <a:latin typeface="Times New Roman"/>
                <a:ea typeface="+mn-lt"/>
                <a:cs typeface="+mn-lt"/>
              </a:rPr>
              <a:t>facebook</a:t>
            </a:r>
            <a:r>
              <a:rPr lang="ro" dirty="0">
                <a:solidFill>
                  <a:srgbClr val="000000"/>
                </a:solidFill>
                <a:latin typeface="Times New Roman"/>
                <a:ea typeface="+mn-lt"/>
                <a:cs typeface="+mn-lt"/>
              </a:rPr>
              <a:t>, unde vă așteptăm cu cele mai noi oferte. </a:t>
            </a:r>
            <a:endParaRPr lang="ro-RO">
              <a:latin typeface="Times New Roman"/>
              <a:cs typeface="Times New Roman"/>
            </a:endParaRPr>
          </a:p>
          <a:p>
            <a:pPr marL="0" indent="0" algn="just">
              <a:buNone/>
            </a:pPr>
            <a:r>
              <a:rPr lang="ro" dirty="0">
                <a:solidFill>
                  <a:srgbClr val="000000"/>
                </a:solidFill>
                <a:latin typeface="Times New Roman"/>
                <a:ea typeface="+mn-lt"/>
                <a:cs typeface="+mn-lt"/>
              </a:rPr>
              <a:t>          Știm foarte bine că </a:t>
            </a:r>
            <a:r>
              <a:rPr lang="ro" b="1" dirty="0">
                <a:solidFill>
                  <a:srgbClr val="000000"/>
                </a:solidFill>
                <a:latin typeface="Times New Roman"/>
                <a:ea typeface="+mn-lt"/>
                <a:cs typeface="+mn-lt"/>
              </a:rPr>
              <a:t>informația înseamnă putere! În afaceri, acesta este un adevăr de necontestat.</a:t>
            </a:r>
            <a:endParaRPr lang="ro-RO">
              <a:latin typeface="Times New Roman"/>
              <a:cs typeface="Times New Roman"/>
            </a:endParaRPr>
          </a:p>
          <a:p>
            <a:pPr algn="just"/>
            <a:endParaRPr lang="ro-RO"/>
          </a:p>
          <a:p>
            <a:endParaRPr lang="ro-RO" dirty="0"/>
          </a:p>
        </p:txBody>
      </p:sp>
    </p:spTree>
    <p:extLst>
      <p:ext uri="{BB962C8B-B14F-4D97-AF65-F5344CB8AC3E}">
        <p14:creationId xmlns:p14="http://schemas.microsoft.com/office/powerpoint/2010/main" val="3604626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579C21A6-D890-95E5-93A5-FAD5C01A56EB}"/>
              </a:ext>
            </a:extLst>
          </p:cNvPr>
          <p:cNvSpPr>
            <a:spLocks noGrp="1"/>
          </p:cNvSpPr>
          <p:nvPr>
            <p:ph type="title"/>
          </p:nvPr>
        </p:nvSpPr>
        <p:spPr>
          <a:xfrm>
            <a:off x="1050879" y="609600"/>
            <a:ext cx="5562706" cy="1426234"/>
          </a:xfrm>
        </p:spPr>
        <p:txBody>
          <a:bodyPr>
            <a:normAutofit/>
          </a:bodyPr>
          <a:lstStyle/>
          <a:p>
            <a:r>
              <a:rPr lang="ro-RO">
                <a:ea typeface="Batang"/>
              </a:rPr>
              <a:t>3</a:t>
            </a:r>
            <a:r>
              <a:rPr lang="ro-RO" b="1" i="1">
                <a:ea typeface="Batang"/>
                <a:cs typeface="+mj-lt"/>
              </a:rPr>
              <a:t>.</a:t>
            </a:r>
            <a:r>
              <a:rPr lang="ro" b="1" i="1">
                <a:latin typeface="Times New Roman"/>
                <a:ea typeface="+mj-lt"/>
                <a:cs typeface="+mj-lt"/>
              </a:rPr>
              <a:t>MANAGEMENTUL PROIECTULU</a:t>
            </a:r>
            <a:r>
              <a:rPr lang="ro" b="1">
                <a:latin typeface="Times New Roman"/>
                <a:ea typeface="+mj-lt"/>
                <a:cs typeface="+mj-lt"/>
              </a:rPr>
              <a:t>I</a:t>
            </a:r>
            <a:endParaRPr lang="ro-RO">
              <a:latin typeface="Times New Roman"/>
              <a:cs typeface="Times New Roman"/>
            </a:endParaRPr>
          </a:p>
          <a:p>
            <a:endParaRPr lang="ro-RO" dirty="0"/>
          </a:p>
        </p:txBody>
      </p:sp>
      <p:sp>
        <p:nvSpPr>
          <p:cNvPr id="3" name="Substituent conținut 2">
            <a:extLst>
              <a:ext uri="{FF2B5EF4-FFF2-40B4-BE49-F238E27FC236}">
                <a16:creationId xmlns:a16="http://schemas.microsoft.com/office/drawing/2014/main" id="{83575260-3BE2-0914-18E0-67A24D0628F9}"/>
              </a:ext>
            </a:extLst>
          </p:cNvPr>
          <p:cNvSpPr>
            <a:spLocks noGrp="1"/>
          </p:cNvSpPr>
          <p:nvPr>
            <p:ph idx="1"/>
          </p:nvPr>
        </p:nvSpPr>
        <p:spPr>
          <a:xfrm>
            <a:off x="1050879" y="1720672"/>
            <a:ext cx="5216426" cy="4533705"/>
          </a:xfrm>
        </p:spPr>
        <p:txBody>
          <a:bodyPr vert="horz" lIns="91440" tIns="45720" rIns="91440" bIns="45720" rtlCol="0" anchor="t">
            <a:normAutofit fontScale="92500" lnSpcReduction="20000"/>
          </a:bodyPr>
          <a:lstStyle/>
          <a:p>
            <a:pPr marL="0" indent="0">
              <a:buNone/>
            </a:pPr>
            <a:r>
              <a:rPr lang="ro" b="1" dirty="0">
                <a:ea typeface="+mn-lt"/>
                <a:cs typeface="+mn-lt"/>
              </a:rPr>
              <a:t>      </a:t>
            </a:r>
            <a:r>
              <a:rPr lang="ro" b="1" dirty="0">
                <a:latin typeface="Times New Roman"/>
                <a:ea typeface="+mn-lt"/>
                <a:cs typeface="+mn-lt"/>
              </a:rPr>
              <a:t>Structura organizatorică este de tip ierarhic-funcțională </a:t>
            </a:r>
            <a:r>
              <a:rPr lang="ro" dirty="0">
                <a:latin typeface="Times New Roman"/>
                <a:ea typeface="+mn-lt"/>
                <a:cs typeface="+mn-lt"/>
              </a:rPr>
              <a:t>- pentru că ilustrează cel mai bine relațiile care se stabilesc între membrii firmei de exercițiu: sarcinile se trimit de sus în jos, de la directori înspre subordonații acestora, iar informațiile vin de jos în sus, de la posturile de execuție la directori.</a:t>
            </a:r>
            <a:endParaRPr lang="ro-RO">
              <a:latin typeface="Times New Roman"/>
              <a:cs typeface="Times New Roman"/>
            </a:endParaRPr>
          </a:p>
          <a:p>
            <a:pPr>
              <a:buNone/>
            </a:pPr>
            <a:r>
              <a:rPr lang="ro" dirty="0">
                <a:latin typeface="Times New Roman"/>
                <a:ea typeface="+mn-lt"/>
                <a:cs typeface="+mn-lt"/>
              </a:rPr>
              <a:t>Cei 15 de angajați au fost repartizați în 4 birouri și o secție de producție, fiecare având roluri bine stabilite conform fișei postului. Organigrama aleasă este de tip ierarhic-funcțională.</a:t>
            </a:r>
            <a:endParaRPr lang="ro" dirty="0">
              <a:latin typeface="Times New Roman"/>
              <a:cs typeface="Times New Roman"/>
            </a:endParaRPr>
          </a:p>
          <a:p>
            <a:pPr algn="just">
              <a:buNone/>
            </a:pPr>
            <a:r>
              <a:rPr lang="ro" dirty="0">
                <a:latin typeface="Times New Roman"/>
                <a:ea typeface="+mn-lt"/>
                <a:cs typeface="+mn-lt"/>
              </a:rPr>
              <a:t>Cât privește managementul firmei, AGA (Adunarea Generală a Asociaților)  este organul de conducere,  care decide asupra activității și politicilor economice ale firmei. Directorul general asigură conducerea, organizarea </a:t>
            </a:r>
            <a:r>
              <a:rPr lang="ro" dirty="0" err="1">
                <a:latin typeface="Times New Roman"/>
                <a:ea typeface="+mn-lt"/>
                <a:cs typeface="+mn-lt"/>
              </a:rPr>
              <a:t>şi</a:t>
            </a:r>
            <a:r>
              <a:rPr lang="ro" dirty="0">
                <a:latin typeface="Times New Roman"/>
                <a:ea typeface="+mn-lt"/>
                <a:cs typeface="+mn-lt"/>
              </a:rPr>
              <a:t> funcționarea societății. </a:t>
            </a:r>
            <a:endParaRPr lang="ro" dirty="0">
              <a:latin typeface="Times New Roman"/>
              <a:cs typeface="Times New Roman"/>
            </a:endParaRPr>
          </a:p>
          <a:p>
            <a:pPr marL="0" indent="0">
              <a:buNone/>
            </a:pPr>
            <a:endParaRPr lang="ro" dirty="0">
              <a:latin typeface="Times New Roman"/>
              <a:cs typeface="Times New Roman"/>
            </a:endParaRPr>
          </a:p>
          <a:p>
            <a:endParaRPr lang="ro-RO" dirty="0"/>
          </a:p>
        </p:txBody>
      </p:sp>
      <p:pic>
        <p:nvPicPr>
          <p:cNvPr id="4" name="Imagine 3" descr="O imagine care conține text, captură de ecran, Font, Dreptunghi&#10;&#10;Descriere generată automat">
            <a:extLst>
              <a:ext uri="{FF2B5EF4-FFF2-40B4-BE49-F238E27FC236}">
                <a16:creationId xmlns:a16="http://schemas.microsoft.com/office/drawing/2014/main" id="{22572C2E-28D7-BF88-3B58-1FB13F66BDD4}"/>
              </a:ext>
            </a:extLst>
          </p:cNvPr>
          <p:cNvPicPr>
            <a:picLocks noChangeAspect="1"/>
          </p:cNvPicPr>
          <p:nvPr/>
        </p:nvPicPr>
        <p:blipFill>
          <a:blip r:embed="rId2"/>
          <a:stretch>
            <a:fillRect/>
          </a:stretch>
        </p:blipFill>
        <p:spPr>
          <a:xfrm>
            <a:off x="6741994" y="1712171"/>
            <a:ext cx="5100422" cy="3744781"/>
          </a:xfrm>
          <a:prstGeom prst="rect">
            <a:avLst/>
          </a:prstGeom>
        </p:spPr>
      </p:pic>
    </p:spTree>
    <p:extLst>
      <p:ext uri="{BB962C8B-B14F-4D97-AF65-F5344CB8AC3E}">
        <p14:creationId xmlns:p14="http://schemas.microsoft.com/office/powerpoint/2010/main" val="4228620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08304E7-27B9-4B32-B734-39819455A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B6D278F6-3BB7-495D-ACAC-035E55A3F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3150" cy="6858000"/>
          </a:xfrm>
          <a:custGeom>
            <a:avLst/>
            <a:gdLst>
              <a:gd name="connsiteX0" fmla="*/ 0 w 5773150"/>
              <a:gd name="connsiteY0" fmla="*/ 0 h 6858000"/>
              <a:gd name="connsiteX1" fmla="*/ 5743678 w 5773150"/>
              <a:gd name="connsiteY1" fmla="*/ 0 h 6858000"/>
              <a:gd name="connsiteX2" fmla="*/ 5751391 w 5773150"/>
              <a:gd name="connsiteY2" fmla="*/ 30573 h 6858000"/>
              <a:gd name="connsiteX3" fmla="*/ 5766902 w 5773150"/>
              <a:gd name="connsiteY3" fmla="*/ 64019 h 6858000"/>
              <a:gd name="connsiteX4" fmla="*/ 5766384 w 5773150"/>
              <a:gd name="connsiteY4" fmla="*/ 102070 h 6858000"/>
              <a:gd name="connsiteX5" fmla="*/ 5761277 w 5773150"/>
              <a:gd name="connsiteY5" fmla="*/ 107443 h 6858000"/>
              <a:gd name="connsiteX6" fmla="*/ 5752316 w 5773150"/>
              <a:gd name="connsiteY6" fmla="*/ 295258 h 6858000"/>
              <a:gd name="connsiteX7" fmla="*/ 5746314 w 5773150"/>
              <a:gd name="connsiteY7" fmla="*/ 327740 h 6858000"/>
              <a:gd name="connsiteX8" fmla="*/ 5738881 w 5773150"/>
              <a:gd name="connsiteY8" fmla="*/ 351315 h 6858000"/>
              <a:gd name="connsiteX9" fmla="*/ 5736461 w 5773150"/>
              <a:gd name="connsiteY9" fmla="*/ 411657 h 6858000"/>
              <a:gd name="connsiteX10" fmla="*/ 5739349 w 5773150"/>
              <a:gd name="connsiteY10" fmla="*/ 511819 h 6858000"/>
              <a:gd name="connsiteX11" fmla="*/ 5738426 w 5773150"/>
              <a:gd name="connsiteY11" fmla="*/ 533052 h 6858000"/>
              <a:gd name="connsiteX12" fmla="*/ 5731528 w 5773150"/>
              <a:gd name="connsiteY12" fmla="*/ 550926 h 6858000"/>
              <a:gd name="connsiteX13" fmla="*/ 5724607 w 5773150"/>
              <a:gd name="connsiteY13" fmla="*/ 554743 h 6858000"/>
              <a:gd name="connsiteX14" fmla="*/ 5723119 w 5773150"/>
              <a:gd name="connsiteY14" fmla="*/ 566363 h 6858000"/>
              <a:gd name="connsiteX15" fmla="*/ 5721446 w 5773150"/>
              <a:gd name="connsiteY15" fmla="*/ 569374 h 6858000"/>
              <a:gd name="connsiteX16" fmla="*/ 5727098 w 5773150"/>
              <a:gd name="connsiteY16" fmla="*/ 625703 h 6858000"/>
              <a:gd name="connsiteX17" fmla="*/ 5718199 w 5773150"/>
              <a:gd name="connsiteY17" fmla="*/ 672062 h 6858000"/>
              <a:gd name="connsiteX18" fmla="*/ 5721559 w 5773150"/>
              <a:gd name="connsiteY18" fmla="*/ 799708 h 6858000"/>
              <a:gd name="connsiteX19" fmla="*/ 5706600 w 5773150"/>
              <a:gd name="connsiteY19" fmla="*/ 996786 h 6858000"/>
              <a:gd name="connsiteX20" fmla="*/ 5698779 w 5773150"/>
              <a:gd name="connsiteY20" fmla="*/ 1123394 h 6858000"/>
              <a:gd name="connsiteX21" fmla="*/ 5731557 w 5773150"/>
              <a:gd name="connsiteY21" fmla="*/ 1202870 h 6858000"/>
              <a:gd name="connsiteX22" fmla="*/ 5736580 w 5773150"/>
              <a:gd name="connsiteY22" fmla="*/ 1215292 h 6858000"/>
              <a:gd name="connsiteX23" fmla="*/ 5735505 w 5773150"/>
              <a:gd name="connsiteY23" fmla="*/ 1217172 h 6858000"/>
              <a:gd name="connsiteX24" fmla="*/ 5736321 w 5773150"/>
              <a:gd name="connsiteY24" fmla="*/ 1232680 h 6858000"/>
              <a:gd name="connsiteX25" fmla="*/ 5739880 w 5773150"/>
              <a:gd name="connsiteY25" fmla="*/ 1235358 h 6858000"/>
              <a:gd name="connsiteX26" fmla="*/ 5741500 w 5773150"/>
              <a:gd name="connsiteY26" fmla="*/ 1245773 h 6858000"/>
              <a:gd name="connsiteX27" fmla="*/ 5747543 w 5773150"/>
              <a:gd name="connsiteY27" fmla="*/ 1265687 h 6858000"/>
              <a:gd name="connsiteX28" fmla="*/ 5746000 w 5773150"/>
              <a:gd name="connsiteY28" fmla="*/ 1269978 h 6858000"/>
              <a:gd name="connsiteX29" fmla="*/ 5713210 w 5773150"/>
              <a:gd name="connsiteY29" fmla="*/ 1375228 h 6858000"/>
              <a:gd name="connsiteX30" fmla="*/ 5718231 w 5773150"/>
              <a:gd name="connsiteY30" fmla="*/ 1407489 h 6858000"/>
              <a:gd name="connsiteX31" fmla="*/ 5718549 w 5773150"/>
              <a:gd name="connsiteY31" fmla="*/ 1414144 h 6858000"/>
              <a:gd name="connsiteX32" fmla="*/ 5718270 w 5773150"/>
              <a:gd name="connsiteY32" fmla="*/ 1414342 h 6858000"/>
              <a:gd name="connsiteX33" fmla="*/ 5718039 w 5773150"/>
              <a:gd name="connsiteY33" fmla="*/ 1421494 h 6858000"/>
              <a:gd name="connsiteX34" fmla="*/ 5719130 w 5773150"/>
              <a:gd name="connsiteY34" fmla="*/ 1426276 h 6858000"/>
              <a:gd name="connsiteX35" fmla="*/ 5719749 w 5773150"/>
              <a:gd name="connsiteY35" fmla="*/ 1439183 h 6858000"/>
              <a:gd name="connsiteX36" fmla="*/ 5718068 w 5773150"/>
              <a:gd name="connsiteY36" fmla="*/ 1444070 h 6858000"/>
              <a:gd name="connsiteX37" fmla="*/ 5683760 w 5773150"/>
              <a:gd name="connsiteY37" fmla="*/ 1484872 h 6858000"/>
              <a:gd name="connsiteX38" fmla="*/ 5655213 w 5773150"/>
              <a:gd name="connsiteY38" fmla="*/ 1570335 h 6858000"/>
              <a:gd name="connsiteX39" fmla="*/ 5630336 w 5773150"/>
              <a:gd name="connsiteY39" fmla="*/ 1655809 h 6858000"/>
              <a:gd name="connsiteX40" fmla="*/ 5622971 w 5773150"/>
              <a:gd name="connsiteY40" fmla="*/ 1687176 h 6858000"/>
              <a:gd name="connsiteX41" fmla="*/ 5602601 w 5773150"/>
              <a:gd name="connsiteY41" fmla="*/ 1741240 h 6858000"/>
              <a:gd name="connsiteX42" fmla="*/ 5588781 w 5773150"/>
              <a:gd name="connsiteY42" fmla="*/ 1764858 h 6858000"/>
              <a:gd name="connsiteX43" fmla="*/ 5588947 w 5773150"/>
              <a:gd name="connsiteY43" fmla="*/ 1766091 h 6858000"/>
              <a:gd name="connsiteX44" fmla="*/ 5585214 w 5773150"/>
              <a:gd name="connsiteY44" fmla="*/ 1767564 h 6858000"/>
              <a:gd name="connsiteX45" fmla="*/ 5582552 w 5773150"/>
              <a:gd name="connsiteY45" fmla="*/ 1771907 h 6858000"/>
              <a:gd name="connsiteX46" fmla="*/ 5580211 w 5773150"/>
              <a:gd name="connsiteY46" fmla="*/ 1785016 h 6858000"/>
              <a:gd name="connsiteX47" fmla="*/ 5580144 w 5773150"/>
              <a:gd name="connsiteY47" fmla="*/ 1790155 h 6858000"/>
              <a:gd name="connsiteX48" fmla="*/ 5578316 w 5773150"/>
              <a:gd name="connsiteY48" fmla="*/ 1797230 h 6858000"/>
              <a:gd name="connsiteX49" fmla="*/ 5578012 w 5773150"/>
              <a:gd name="connsiteY49" fmla="*/ 1797341 h 6858000"/>
              <a:gd name="connsiteX50" fmla="*/ 5576805 w 5773150"/>
              <a:gd name="connsiteY50" fmla="*/ 1804097 h 6858000"/>
              <a:gd name="connsiteX51" fmla="*/ 5574175 w 5773150"/>
              <a:gd name="connsiteY51" fmla="*/ 1837992 h 6858000"/>
              <a:gd name="connsiteX52" fmla="*/ 5538573 w 5773150"/>
              <a:gd name="connsiteY52" fmla="*/ 1874590 h 6858000"/>
              <a:gd name="connsiteX53" fmla="*/ 5529775 w 5773150"/>
              <a:gd name="connsiteY53" fmla="*/ 1891237 h 6858000"/>
              <a:gd name="connsiteX54" fmla="*/ 5523694 w 5773150"/>
              <a:gd name="connsiteY54" fmla="*/ 1899776 h 6858000"/>
              <a:gd name="connsiteX55" fmla="*/ 5522424 w 5773150"/>
              <a:gd name="connsiteY55" fmla="*/ 1900078 h 6858000"/>
              <a:gd name="connsiteX56" fmla="*/ 5520031 w 5773150"/>
              <a:gd name="connsiteY56" fmla="*/ 1932606 h 6858000"/>
              <a:gd name="connsiteX57" fmla="*/ 5517631 w 5773150"/>
              <a:gd name="connsiteY57" fmla="*/ 1936394 h 6858000"/>
              <a:gd name="connsiteX58" fmla="*/ 5518736 w 5773150"/>
              <a:gd name="connsiteY58" fmla="*/ 1958275 h 6858000"/>
              <a:gd name="connsiteX59" fmla="*/ 5520575 w 5773150"/>
              <a:gd name="connsiteY59" fmla="*/ 1973057 h 6858000"/>
              <a:gd name="connsiteX60" fmla="*/ 5494788 w 5773150"/>
              <a:gd name="connsiteY60" fmla="*/ 2160875 h 6858000"/>
              <a:gd name="connsiteX61" fmla="*/ 5495547 w 5773150"/>
              <a:gd name="connsiteY61" fmla="*/ 2270995 h 6858000"/>
              <a:gd name="connsiteX62" fmla="*/ 5473327 w 5773150"/>
              <a:gd name="connsiteY62" fmla="*/ 2341361 h 6858000"/>
              <a:gd name="connsiteX63" fmla="*/ 5444557 w 5773150"/>
              <a:gd name="connsiteY63" fmla="*/ 2359357 h 6858000"/>
              <a:gd name="connsiteX64" fmla="*/ 5410799 w 5773150"/>
              <a:gd name="connsiteY64" fmla="*/ 2539631 h 6858000"/>
              <a:gd name="connsiteX65" fmla="*/ 5392086 w 5773150"/>
              <a:gd name="connsiteY65" fmla="*/ 2583107 h 6858000"/>
              <a:gd name="connsiteX66" fmla="*/ 5396221 w 5773150"/>
              <a:gd name="connsiteY66" fmla="*/ 2626625 h 6858000"/>
              <a:gd name="connsiteX67" fmla="*/ 5384605 w 5773150"/>
              <a:gd name="connsiteY67" fmla="*/ 2641276 h 6858000"/>
              <a:gd name="connsiteX68" fmla="*/ 5382375 w 5773150"/>
              <a:gd name="connsiteY68" fmla="*/ 2643748 h 6858000"/>
              <a:gd name="connsiteX69" fmla="*/ 5378376 w 5773150"/>
              <a:gd name="connsiteY69" fmla="*/ 2654882 h 6858000"/>
              <a:gd name="connsiteX70" fmla="*/ 5371098 w 5773150"/>
              <a:gd name="connsiteY70" fmla="*/ 2656453 h 6858000"/>
              <a:gd name="connsiteX71" fmla="*/ 5360670 w 5773150"/>
              <a:gd name="connsiteY71" fmla="*/ 2672090 h 6858000"/>
              <a:gd name="connsiteX72" fmla="*/ 5355023 w 5773150"/>
              <a:gd name="connsiteY72" fmla="*/ 2693024 h 6858000"/>
              <a:gd name="connsiteX73" fmla="*/ 5334290 w 5773150"/>
              <a:gd name="connsiteY73" fmla="*/ 2767224 h 6858000"/>
              <a:gd name="connsiteX74" fmla="*/ 5334675 w 5773150"/>
              <a:gd name="connsiteY74" fmla="*/ 2780287 h 6858000"/>
              <a:gd name="connsiteX75" fmla="*/ 5318729 w 5773150"/>
              <a:gd name="connsiteY75" fmla="*/ 2818533 h 6858000"/>
              <a:gd name="connsiteX76" fmla="*/ 5308395 w 5773150"/>
              <a:gd name="connsiteY76" fmla="*/ 2853605 h 6858000"/>
              <a:gd name="connsiteX77" fmla="*/ 5305322 w 5773150"/>
              <a:gd name="connsiteY77" fmla="*/ 2877253 h 6858000"/>
              <a:gd name="connsiteX78" fmla="*/ 5301489 w 5773150"/>
              <a:gd name="connsiteY78" fmla="*/ 2882681 h 6858000"/>
              <a:gd name="connsiteX79" fmla="*/ 5294118 w 5773150"/>
              <a:gd name="connsiteY79" fmla="*/ 2905402 h 6858000"/>
              <a:gd name="connsiteX80" fmla="*/ 5294526 w 5773150"/>
              <a:gd name="connsiteY80" fmla="*/ 2918038 h 6858000"/>
              <a:gd name="connsiteX81" fmla="*/ 5283716 w 5773150"/>
              <a:gd name="connsiteY81" fmla="*/ 2927650 h 6858000"/>
              <a:gd name="connsiteX82" fmla="*/ 5277240 w 5773150"/>
              <a:gd name="connsiteY82" fmla="*/ 2929023 h 6858000"/>
              <a:gd name="connsiteX83" fmla="*/ 5275633 w 5773150"/>
              <a:gd name="connsiteY83" fmla="*/ 2946120 h 6858000"/>
              <a:gd name="connsiteX84" fmla="*/ 5266576 w 5773150"/>
              <a:gd name="connsiteY84" fmla="*/ 2958163 h 6858000"/>
              <a:gd name="connsiteX85" fmla="*/ 5267255 w 5773150"/>
              <a:gd name="connsiteY85" fmla="*/ 2970848 h 6858000"/>
              <a:gd name="connsiteX86" fmla="*/ 5265185 w 5773150"/>
              <a:gd name="connsiteY86" fmla="*/ 2975513 h 6858000"/>
              <a:gd name="connsiteX87" fmla="*/ 5259313 w 5773150"/>
              <a:gd name="connsiteY87" fmla="*/ 2986924 h 6858000"/>
              <a:gd name="connsiteX88" fmla="*/ 5247802 w 5773150"/>
              <a:gd name="connsiteY88" fmla="*/ 3006258 h 6858000"/>
              <a:gd name="connsiteX89" fmla="*/ 5245279 w 5773150"/>
              <a:gd name="connsiteY89" fmla="*/ 3012562 h 6858000"/>
              <a:gd name="connsiteX90" fmla="*/ 5232206 w 5773150"/>
              <a:gd name="connsiteY90" fmla="*/ 3024355 h 6858000"/>
              <a:gd name="connsiteX91" fmla="*/ 5217115 w 5773150"/>
              <a:gd name="connsiteY91" fmla="*/ 3049786 h 6858000"/>
              <a:gd name="connsiteX92" fmla="*/ 5176572 w 5773150"/>
              <a:gd name="connsiteY92" fmla="*/ 3090998 h 6858000"/>
              <a:gd name="connsiteX93" fmla="*/ 5155861 w 5773150"/>
              <a:gd name="connsiteY93" fmla="*/ 3116019 h 6858000"/>
              <a:gd name="connsiteX94" fmla="*/ 5138549 w 5773150"/>
              <a:gd name="connsiteY94" fmla="*/ 3132106 h 6858000"/>
              <a:gd name="connsiteX95" fmla="*/ 5106546 w 5773150"/>
              <a:gd name="connsiteY95" fmla="*/ 3184456 h 6858000"/>
              <a:gd name="connsiteX96" fmla="*/ 5058542 w 5773150"/>
              <a:gd name="connsiteY96" fmla="*/ 3275999 h 6858000"/>
              <a:gd name="connsiteX97" fmla="*/ 5047232 w 5773150"/>
              <a:gd name="connsiteY97" fmla="*/ 3294370 h 6858000"/>
              <a:gd name="connsiteX98" fmla="*/ 5033169 w 5773150"/>
              <a:gd name="connsiteY98" fmla="*/ 3305717 h 6858000"/>
              <a:gd name="connsiteX99" fmla="*/ 5026122 w 5773150"/>
              <a:gd name="connsiteY99" fmla="*/ 3304478 h 6858000"/>
              <a:gd name="connsiteX100" fmla="*/ 5019204 w 5773150"/>
              <a:gd name="connsiteY100" fmla="*/ 3313868 h 6858000"/>
              <a:gd name="connsiteX101" fmla="*/ 5016458 w 5773150"/>
              <a:gd name="connsiteY101" fmla="*/ 3315437 h 6858000"/>
              <a:gd name="connsiteX102" fmla="*/ 5001612 w 5773150"/>
              <a:gd name="connsiteY102" fmla="*/ 3325366 h 6858000"/>
              <a:gd name="connsiteX103" fmla="*/ 4992447 w 5773150"/>
              <a:gd name="connsiteY103" fmla="*/ 3369627 h 6858000"/>
              <a:gd name="connsiteX104" fmla="*/ 4962640 w 5773150"/>
              <a:gd name="connsiteY104" fmla="*/ 3405111 h 6858000"/>
              <a:gd name="connsiteX105" fmla="*/ 4885437 w 5773150"/>
              <a:gd name="connsiteY105" fmla="*/ 3542476 h 6858000"/>
              <a:gd name="connsiteX106" fmla="*/ 4847328 w 5773150"/>
              <a:gd name="connsiteY106" fmla="*/ 3575653 h 6858000"/>
              <a:gd name="connsiteX107" fmla="*/ 4767104 w 5773150"/>
              <a:gd name="connsiteY107" fmla="*/ 3661469 h 6858000"/>
              <a:gd name="connsiteX108" fmla="*/ 4704780 w 5773150"/>
              <a:gd name="connsiteY108" fmla="*/ 3873639 h 6858000"/>
              <a:gd name="connsiteX109" fmla="*/ 4706808 w 5773150"/>
              <a:gd name="connsiteY109" fmla="*/ 3888925 h 6858000"/>
              <a:gd name="connsiteX110" fmla="*/ 4704311 w 5773150"/>
              <a:gd name="connsiteY110" fmla="*/ 3903419 h 6858000"/>
              <a:gd name="connsiteX111" fmla="*/ 4702575 w 5773150"/>
              <a:gd name="connsiteY111" fmla="*/ 3904376 h 6858000"/>
              <a:gd name="connsiteX112" fmla="*/ 4695419 w 5773150"/>
              <a:gd name="connsiteY112" fmla="*/ 3918796 h 6858000"/>
              <a:gd name="connsiteX113" fmla="*/ 4696713 w 5773150"/>
              <a:gd name="connsiteY113" fmla="*/ 3923588 h 6858000"/>
              <a:gd name="connsiteX114" fmla="*/ 4692700 w 5773150"/>
              <a:gd name="connsiteY114" fmla="*/ 3933994 h 6858000"/>
              <a:gd name="connsiteX115" fmla="*/ 4687213 w 5773150"/>
              <a:gd name="connsiteY115" fmla="*/ 3955874 h 6858000"/>
              <a:gd name="connsiteX116" fmla="*/ 4683919 w 5773150"/>
              <a:gd name="connsiteY116" fmla="*/ 3958674 h 6858000"/>
              <a:gd name="connsiteX117" fmla="*/ 4606919 w 5773150"/>
              <a:gd name="connsiteY117" fmla="*/ 4030764 h 6858000"/>
              <a:gd name="connsiteX118" fmla="*/ 4591395 w 5773150"/>
              <a:gd name="connsiteY118" fmla="*/ 4069165 h 6858000"/>
              <a:gd name="connsiteX119" fmla="*/ 4591089 w 5773150"/>
              <a:gd name="connsiteY119" fmla="*/ 4069157 h 6858000"/>
              <a:gd name="connsiteX120" fmla="*/ 4587337 w 5773150"/>
              <a:gd name="connsiteY120" fmla="*/ 4075398 h 6858000"/>
              <a:gd name="connsiteX121" fmla="*/ 4585754 w 5773150"/>
              <a:gd name="connsiteY121" fmla="*/ 4080409 h 6858000"/>
              <a:gd name="connsiteX122" fmla="*/ 4576058 w 5773150"/>
              <a:gd name="connsiteY122" fmla="*/ 4095613 h 6858000"/>
              <a:gd name="connsiteX123" fmla="*/ 4572245 w 5773150"/>
              <a:gd name="connsiteY123" fmla="*/ 4095632 h 6858000"/>
              <a:gd name="connsiteX124" fmla="*/ 4572030 w 5773150"/>
              <a:gd name="connsiteY124" fmla="*/ 4096903 h 6858000"/>
              <a:gd name="connsiteX125" fmla="*/ 4454298 w 5773150"/>
              <a:gd name="connsiteY125" fmla="*/ 4262280 h 6858000"/>
              <a:gd name="connsiteX126" fmla="*/ 4403153 w 5773150"/>
              <a:gd name="connsiteY126" fmla="*/ 4335179 h 6858000"/>
              <a:gd name="connsiteX127" fmla="*/ 4360039 w 5773150"/>
              <a:gd name="connsiteY127" fmla="*/ 4362080 h 6858000"/>
              <a:gd name="connsiteX128" fmla="*/ 4357068 w 5773150"/>
              <a:gd name="connsiteY128" fmla="*/ 4366231 h 6858000"/>
              <a:gd name="connsiteX129" fmla="*/ 4353801 w 5773150"/>
              <a:gd name="connsiteY129" fmla="*/ 4379126 h 6858000"/>
              <a:gd name="connsiteX130" fmla="*/ 4353370 w 5773150"/>
              <a:gd name="connsiteY130" fmla="*/ 4384233 h 6858000"/>
              <a:gd name="connsiteX131" fmla="*/ 4351043 w 5773150"/>
              <a:gd name="connsiteY131" fmla="*/ 4391157 h 6858000"/>
              <a:gd name="connsiteX132" fmla="*/ 4350731 w 5773150"/>
              <a:gd name="connsiteY132" fmla="*/ 4391247 h 6858000"/>
              <a:gd name="connsiteX133" fmla="*/ 4349047 w 5773150"/>
              <a:gd name="connsiteY133" fmla="*/ 4397893 h 6858000"/>
              <a:gd name="connsiteX134" fmla="*/ 4344022 w 5773150"/>
              <a:gd name="connsiteY134" fmla="*/ 4431453 h 6858000"/>
              <a:gd name="connsiteX135" fmla="*/ 4305819 w 5773150"/>
              <a:gd name="connsiteY135" fmla="*/ 4465595 h 6858000"/>
              <a:gd name="connsiteX136" fmla="*/ 4295842 w 5773150"/>
              <a:gd name="connsiteY136" fmla="*/ 4481597 h 6858000"/>
              <a:gd name="connsiteX137" fmla="*/ 4289154 w 5773150"/>
              <a:gd name="connsiteY137" fmla="*/ 4489703 h 6858000"/>
              <a:gd name="connsiteX138" fmla="*/ 4287862 w 5773150"/>
              <a:gd name="connsiteY138" fmla="*/ 4489926 h 6858000"/>
              <a:gd name="connsiteX139" fmla="*/ 4283172 w 5773150"/>
              <a:gd name="connsiteY139" fmla="*/ 4522137 h 6858000"/>
              <a:gd name="connsiteX140" fmla="*/ 4280503 w 5773150"/>
              <a:gd name="connsiteY140" fmla="*/ 4525754 h 6858000"/>
              <a:gd name="connsiteX141" fmla="*/ 4280064 w 5773150"/>
              <a:gd name="connsiteY141" fmla="*/ 4547595 h 6858000"/>
              <a:gd name="connsiteX142" fmla="*/ 4278441 w 5773150"/>
              <a:gd name="connsiteY142" fmla="*/ 4558429 h 6858000"/>
              <a:gd name="connsiteX143" fmla="*/ 4280863 w 5773150"/>
              <a:gd name="connsiteY143" fmla="*/ 4562417 h 6858000"/>
              <a:gd name="connsiteX144" fmla="*/ 4277004 w 5773150"/>
              <a:gd name="connsiteY144" fmla="*/ 4577939 h 6858000"/>
              <a:gd name="connsiteX145" fmla="*/ 4275476 w 5773150"/>
              <a:gd name="connsiteY145" fmla="*/ 4579371 h 6858000"/>
              <a:gd name="connsiteX146" fmla="*/ 4276334 w 5773150"/>
              <a:gd name="connsiteY146" fmla="*/ 4593473 h 6858000"/>
              <a:gd name="connsiteX147" fmla="*/ 4281939 w 5773150"/>
              <a:gd name="connsiteY147" fmla="*/ 4606870 h 6858000"/>
              <a:gd name="connsiteX148" fmla="*/ 4233839 w 5773150"/>
              <a:gd name="connsiteY148" fmla="*/ 4733904 h 6858000"/>
              <a:gd name="connsiteX149" fmla="*/ 4234794 w 5773150"/>
              <a:gd name="connsiteY149" fmla="*/ 4857271 h 6858000"/>
              <a:gd name="connsiteX150" fmla="*/ 4207596 w 5773150"/>
              <a:gd name="connsiteY150" fmla="*/ 4925868 h 6858000"/>
              <a:gd name="connsiteX151" fmla="*/ 4177540 w 5773150"/>
              <a:gd name="connsiteY151" fmla="*/ 4941939 h 6858000"/>
              <a:gd name="connsiteX152" fmla="*/ 4131041 w 5773150"/>
              <a:gd name="connsiteY152" fmla="*/ 5119156 h 6858000"/>
              <a:gd name="connsiteX153" fmla="*/ 4109250 w 5773150"/>
              <a:gd name="connsiteY153" fmla="*/ 5161219 h 6858000"/>
              <a:gd name="connsiteX154" fmla="*/ 4110314 w 5773150"/>
              <a:gd name="connsiteY154" fmla="*/ 5204785 h 6858000"/>
              <a:gd name="connsiteX155" fmla="*/ 4097659 w 5773150"/>
              <a:gd name="connsiteY155" fmla="*/ 5218622 h 6858000"/>
              <a:gd name="connsiteX156" fmla="*/ 4095256 w 5773150"/>
              <a:gd name="connsiteY156" fmla="*/ 5220937 h 6858000"/>
              <a:gd name="connsiteX157" fmla="*/ 4090467 w 5773150"/>
              <a:gd name="connsiteY157" fmla="*/ 5231761 h 6858000"/>
              <a:gd name="connsiteX158" fmla="*/ 4083075 w 5773150"/>
              <a:gd name="connsiteY158" fmla="*/ 5232862 h 6858000"/>
              <a:gd name="connsiteX159" fmla="*/ 4037326 w 5773150"/>
              <a:gd name="connsiteY159" fmla="*/ 5367558 h 6858000"/>
              <a:gd name="connsiteX160" fmla="*/ 4017249 w 5773150"/>
              <a:gd name="connsiteY160" fmla="*/ 5425813 h 6858000"/>
              <a:gd name="connsiteX161" fmla="*/ 4003539 w 5773150"/>
              <a:gd name="connsiteY161" fmla="*/ 5446090 h 6858000"/>
              <a:gd name="connsiteX162" fmla="*/ 3957205 w 5773150"/>
              <a:gd name="connsiteY162" fmla="*/ 5526392 h 6858000"/>
              <a:gd name="connsiteX163" fmla="*/ 3923369 w 5773150"/>
              <a:gd name="connsiteY163" fmla="*/ 5597055 h 6858000"/>
              <a:gd name="connsiteX164" fmla="*/ 3924699 w 5773150"/>
              <a:gd name="connsiteY164" fmla="*/ 5656420 h 6858000"/>
              <a:gd name="connsiteX165" fmla="*/ 3918490 w 5773150"/>
              <a:gd name="connsiteY165" fmla="*/ 5659739 h 6858000"/>
              <a:gd name="connsiteX166" fmla="*/ 3906741 w 5773150"/>
              <a:gd name="connsiteY166" fmla="*/ 5696859 h 6858000"/>
              <a:gd name="connsiteX167" fmla="*/ 3896975 w 5773150"/>
              <a:gd name="connsiteY167" fmla="*/ 5836200 h 6858000"/>
              <a:gd name="connsiteX168" fmla="*/ 3873147 w 5773150"/>
              <a:gd name="connsiteY168" fmla="*/ 5908482 h 6858000"/>
              <a:gd name="connsiteX169" fmla="*/ 3859627 w 5773150"/>
              <a:gd name="connsiteY169" fmla="*/ 5932636 h 6858000"/>
              <a:gd name="connsiteX170" fmla="*/ 3837289 w 5773150"/>
              <a:gd name="connsiteY170" fmla="*/ 5973195 h 6858000"/>
              <a:gd name="connsiteX171" fmla="*/ 3808128 w 5773150"/>
              <a:gd name="connsiteY171" fmla="*/ 5999815 h 6858000"/>
              <a:gd name="connsiteX172" fmla="*/ 3794389 w 5773150"/>
              <a:gd name="connsiteY172" fmla="*/ 6035197 h 6858000"/>
              <a:gd name="connsiteX173" fmla="*/ 3807321 w 5773150"/>
              <a:gd name="connsiteY173" fmla="*/ 6048196 h 6858000"/>
              <a:gd name="connsiteX174" fmla="*/ 3755396 w 5773150"/>
              <a:gd name="connsiteY174" fmla="*/ 6139024 h 6858000"/>
              <a:gd name="connsiteX175" fmla="*/ 3741103 w 5773150"/>
              <a:gd name="connsiteY175" fmla="*/ 6171711 h 6858000"/>
              <a:gd name="connsiteX176" fmla="*/ 3697544 w 5773150"/>
              <a:gd name="connsiteY176" fmla="*/ 6259653 h 6858000"/>
              <a:gd name="connsiteX177" fmla="*/ 3650470 w 5773150"/>
              <a:gd name="connsiteY177" fmla="*/ 6346715 h 6858000"/>
              <a:gd name="connsiteX178" fmla="*/ 3603128 w 5773150"/>
              <a:gd name="connsiteY178" fmla="*/ 6392515 h 6858000"/>
              <a:gd name="connsiteX179" fmla="*/ 3566534 w 5773150"/>
              <a:gd name="connsiteY179" fmla="*/ 6464704 h 6858000"/>
              <a:gd name="connsiteX180" fmla="*/ 3557558 w 5773150"/>
              <a:gd name="connsiteY180" fmla="*/ 6475940 h 6858000"/>
              <a:gd name="connsiteX181" fmla="*/ 3467778 w 5773150"/>
              <a:gd name="connsiteY181" fmla="*/ 6598594 h 6858000"/>
              <a:gd name="connsiteX182" fmla="*/ 3406680 w 5773150"/>
              <a:gd name="connsiteY182" fmla="*/ 6665163 h 6858000"/>
              <a:gd name="connsiteX183" fmla="*/ 3298660 w 5773150"/>
              <a:gd name="connsiteY183" fmla="*/ 6829172 h 6858000"/>
              <a:gd name="connsiteX184" fmla="*/ 3279359 w 5773150"/>
              <a:gd name="connsiteY184" fmla="*/ 6858000 h 6858000"/>
              <a:gd name="connsiteX185" fmla="*/ 0 w 5773150"/>
              <a:gd name="connsiteY18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773150" h="6858000">
                <a:moveTo>
                  <a:pt x="0" y="0"/>
                </a:moveTo>
                <a:lnTo>
                  <a:pt x="5743678" y="0"/>
                </a:lnTo>
                <a:lnTo>
                  <a:pt x="5751391" y="30573"/>
                </a:lnTo>
                <a:cubicBezTo>
                  <a:pt x="5755183" y="41656"/>
                  <a:pt x="5760175" y="52820"/>
                  <a:pt x="5766902" y="64019"/>
                </a:cubicBezTo>
                <a:cubicBezTo>
                  <a:pt x="5775432" y="73156"/>
                  <a:pt x="5775199" y="90194"/>
                  <a:pt x="5766384" y="102070"/>
                </a:cubicBezTo>
                <a:cubicBezTo>
                  <a:pt x="5764867" y="104110"/>
                  <a:pt x="5763145" y="105922"/>
                  <a:pt x="5761277" y="107443"/>
                </a:cubicBezTo>
                <a:cubicBezTo>
                  <a:pt x="5758933" y="139641"/>
                  <a:pt x="5754809" y="258542"/>
                  <a:pt x="5752316" y="295258"/>
                </a:cubicBezTo>
                <a:cubicBezTo>
                  <a:pt x="5738492" y="294758"/>
                  <a:pt x="5757608" y="318519"/>
                  <a:pt x="5746314" y="327740"/>
                </a:cubicBezTo>
                <a:cubicBezTo>
                  <a:pt x="5736871" y="333999"/>
                  <a:pt x="5740467" y="342667"/>
                  <a:pt x="5738881" y="351315"/>
                </a:cubicBezTo>
                <a:cubicBezTo>
                  <a:pt x="5730234" y="361036"/>
                  <a:pt x="5731385" y="400223"/>
                  <a:pt x="5736461" y="411657"/>
                </a:cubicBezTo>
                <a:cubicBezTo>
                  <a:pt x="5756734" y="441057"/>
                  <a:pt x="5724191" y="487822"/>
                  <a:pt x="5739349" y="511819"/>
                </a:cubicBezTo>
                <a:cubicBezTo>
                  <a:pt x="5740531" y="519425"/>
                  <a:pt x="5740006" y="526440"/>
                  <a:pt x="5738426" y="533052"/>
                </a:cubicBezTo>
                <a:lnTo>
                  <a:pt x="5731528" y="550926"/>
                </a:lnTo>
                <a:lnTo>
                  <a:pt x="5724607" y="554743"/>
                </a:lnTo>
                <a:lnTo>
                  <a:pt x="5723119" y="566363"/>
                </a:lnTo>
                <a:lnTo>
                  <a:pt x="5721446" y="569374"/>
                </a:lnTo>
                <a:cubicBezTo>
                  <a:pt x="5722109" y="579264"/>
                  <a:pt x="5727640" y="608589"/>
                  <a:pt x="5727098" y="625703"/>
                </a:cubicBezTo>
                <a:cubicBezTo>
                  <a:pt x="5720765" y="657876"/>
                  <a:pt x="5748028" y="639054"/>
                  <a:pt x="5718199" y="672062"/>
                </a:cubicBezTo>
                <a:cubicBezTo>
                  <a:pt x="5728541" y="727155"/>
                  <a:pt x="5696651" y="752273"/>
                  <a:pt x="5721559" y="799708"/>
                </a:cubicBezTo>
                <a:cubicBezTo>
                  <a:pt x="5723793" y="864308"/>
                  <a:pt x="5706512" y="931254"/>
                  <a:pt x="5706600" y="996786"/>
                </a:cubicBezTo>
                <a:cubicBezTo>
                  <a:pt x="5701422" y="1044681"/>
                  <a:pt x="5722027" y="1077722"/>
                  <a:pt x="5698779" y="1123394"/>
                </a:cubicBezTo>
                <a:cubicBezTo>
                  <a:pt x="5702808" y="1126021"/>
                  <a:pt x="5729183" y="1198935"/>
                  <a:pt x="5731557" y="1202870"/>
                </a:cubicBezTo>
                <a:lnTo>
                  <a:pt x="5736580" y="1215292"/>
                </a:lnTo>
                <a:lnTo>
                  <a:pt x="5735505" y="1217172"/>
                </a:lnTo>
                <a:cubicBezTo>
                  <a:pt x="5733380" y="1225092"/>
                  <a:pt x="5734203" y="1229635"/>
                  <a:pt x="5736321" y="1232680"/>
                </a:cubicBezTo>
                <a:lnTo>
                  <a:pt x="5739880" y="1235358"/>
                </a:lnTo>
                <a:lnTo>
                  <a:pt x="5741500" y="1245773"/>
                </a:lnTo>
                <a:lnTo>
                  <a:pt x="5747543" y="1265687"/>
                </a:lnTo>
                <a:lnTo>
                  <a:pt x="5746000" y="1269978"/>
                </a:lnTo>
                <a:lnTo>
                  <a:pt x="5713210" y="1375228"/>
                </a:lnTo>
                <a:cubicBezTo>
                  <a:pt x="5715338" y="1385493"/>
                  <a:pt x="5717065" y="1396315"/>
                  <a:pt x="5718231" y="1407489"/>
                </a:cubicBezTo>
                <a:lnTo>
                  <a:pt x="5718549" y="1414144"/>
                </a:lnTo>
                <a:lnTo>
                  <a:pt x="5718270" y="1414342"/>
                </a:lnTo>
                <a:cubicBezTo>
                  <a:pt x="5717731" y="1415932"/>
                  <a:pt x="5717607" y="1418173"/>
                  <a:pt x="5718039" y="1421494"/>
                </a:cubicBezTo>
                <a:lnTo>
                  <a:pt x="5719130" y="1426276"/>
                </a:lnTo>
                <a:lnTo>
                  <a:pt x="5719749" y="1439183"/>
                </a:lnTo>
                <a:lnTo>
                  <a:pt x="5718068" y="1444070"/>
                </a:lnTo>
                <a:cubicBezTo>
                  <a:pt x="5706546" y="1461201"/>
                  <a:pt x="5668509" y="1454838"/>
                  <a:pt x="5683760" y="1484872"/>
                </a:cubicBezTo>
                <a:cubicBezTo>
                  <a:pt x="5674680" y="1518718"/>
                  <a:pt x="5649677" y="1535628"/>
                  <a:pt x="5655213" y="1570335"/>
                </a:cubicBezTo>
                <a:cubicBezTo>
                  <a:pt x="5646629" y="1601999"/>
                  <a:pt x="5631412" y="1627433"/>
                  <a:pt x="5630336" y="1655809"/>
                </a:cubicBezTo>
                <a:cubicBezTo>
                  <a:pt x="5621171" y="1665112"/>
                  <a:pt x="5615969" y="1674755"/>
                  <a:pt x="5622971" y="1687176"/>
                </a:cubicBezTo>
                <a:cubicBezTo>
                  <a:pt x="5612223" y="1716027"/>
                  <a:pt x="5596756" y="1719733"/>
                  <a:pt x="5602601" y="1741240"/>
                </a:cubicBezTo>
                <a:cubicBezTo>
                  <a:pt x="5576295" y="1752284"/>
                  <a:pt x="5584462" y="1755416"/>
                  <a:pt x="5588781" y="1764858"/>
                </a:cubicBezTo>
                <a:lnTo>
                  <a:pt x="5588947" y="1766091"/>
                </a:lnTo>
                <a:lnTo>
                  <a:pt x="5585214" y="1767564"/>
                </a:lnTo>
                <a:lnTo>
                  <a:pt x="5582552" y="1771907"/>
                </a:lnTo>
                <a:lnTo>
                  <a:pt x="5580211" y="1785016"/>
                </a:lnTo>
                <a:lnTo>
                  <a:pt x="5580144" y="1790155"/>
                </a:lnTo>
                <a:cubicBezTo>
                  <a:pt x="5579795" y="1793615"/>
                  <a:pt x="5579174" y="1795816"/>
                  <a:pt x="5578316" y="1797230"/>
                </a:cubicBezTo>
                <a:lnTo>
                  <a:pt x="5578012" y="1797341"/>
                </a:lnTo>
                <a:lnTo>
                  <a:pt x="5576805" y="1804097"/>
                </a:lnTo>
                <a:cubicBezTo>
                  <a:pt x="5575363" y="1815650"/>
                  <a:pt x="5574518" y="1827037"/>
                  <a:pt x="5574175" y="1837992"/>
                </a:cubicBezTo>
                <a:cubicBezTo>
                  <a:pt x="5557462" y="1843069"/>
                  <a:pt x="5564796" y="1885741"/>
                  <a:pt x="5538573" y="1874590"/>
                </a:cubicBezTo>
                <a:cubicBezTo>
                  <a:pt x="5537299" y="1889161"/>
                  <a:pt x="5546475" y="1900511"/>
                  <a:pt x="5529775" y="1891237"/>
                </a:cubicBezTo>
                <a:cubicBezTo>
                  <a:pt x="5528841" y="1895903"/>
                  <a:pt x="5526597" y="1898352"/>
                  <a:pt x="5523694" y="1899776"/>
                </a:cubicBezTo>
                <a:lnTo>
                  <a:pt x="5522424" y="1900078"/>
                </a:lnTo>
                <a:lnTo>
                  <a:pt x="5520031" y="1932606"/>
                </a:lnTo>
                <a:lnTo>
                  <a:pt x="5517631" y="1936394"/>
                </a:lnTo>
                <a:lnTo>
                  <a:pt x="5518736" y="1958275"/>
                </a:lnTo>
                <a:lnTo>
                  <a:pt x="5520575" y="1973057"/>
                </a:lnTo>
                <a:lnTo>
                  <a:pt x="5494788" y="2160875"/>
                </a:lnTo>
                <a:cubicBezTo>
                  <a:pt x="5491310" y="2207647"/>
                  <a:pt x="5503036" y="2214838"/>
                  <a:pt x="5495547" y="2270995"/>
                </a:cubicBezTo>
                <a:cubicBezTo>
                  <a:pt x="5458835" y="2262012"/>
                  <a:pt x="5510792" y="2386959"/>
                  <a:pt x="5473327" y="2341361"/>
                </a:cubicBezTo>
                <a:cubicBezTo>
                  <a:pt x="5472407" y="2358369"/>
                  <a:pt x="5453871" y="2371442"/>
                  <a:pt x="5444557" y="2359357"/>
                </a:cubicBezTo>
                <a:cubicBezTo>
                  <a:pt x="5456929" y="2414891"/>
                  <a:pt x="5413654" y="2481170"/>
                  <a:pt x="5410799" y="2539631"/>
                </a:cubicBezTo>
                <a:cubicBezTo>
                  <a:pt x="5375706" y="2562954"/>
                  <a:pt x="5405218" y="2552984"/>
                  <a:pt x="5392086" y="2583107"/>
                </a:cubicBezTo>
                <a:cubicBezTo>
                  <a:pt x="5419473" y="2580934"/>
                  <a:pt x="5368223" y="2617657"/>
                  <a:pt x="5396221" y="2626625"/>
                </a:cubicBezTo>
                <a:cubicBezTo>
                  <a:pt x="5392944" y="2631822"/>
                  <a:pt x="5388887" y="2636576"/>
                  <a:pt x="5384605" y="2641276"/>
                </a:cubicBezTo>
                <a:lnTo>
                  <a:pt x="5382375" y="2643748"/>
                </a:lnTo>
                <a:lnTo>
                  <a:pt x="5378376" y="2654882"/>
                </a:lnTo>
                <a:lnTo>
                  <a:pt x="5371098" y="2656453"/>
                </a:lnTo>
                <a:lnTo>
                  <a:pt x="5360670" y="2672090"/>
                </a:lnTo>
                <a:cubicBezTo>
                  <a:pt x="5357715" y="2678188"/>
                  <a:pt x="5355645" y="2685034"/>
                  <a:pt x="5355023" y="2693024"/>
                </a:cubicBezTo>
                <a:cubicBezTo>
                  <a:pt x="5361493" y="2714719"/>
                  <a:pt x="5340211" y="2740505"/>
                  <a:pt x="5334290" y="2767224"/>
                </a:cubicBezTo>
                <a:lnTo>
                  <a:pt x="5334675" y="2780287"/>
                </a:lnTo>
                <a:lnTo>
                  <a:pt x="5318729" y="2818533"/>
                </a:lnTo>
                <a:cubicBezTo>
                  <a:pt x="5314717" y="2829555"/>
                  <a:pt x="5311133" y="2841142"/>
                  <a:pt x="5308395" y="2853605"/>
                </a:cubicBezTo>
                <a:lnTo>
                  <a:pt x="5305322" y="2877253"/>
                </a:lnTo>
                <a:lnTo>
                  <a:pt x="5301489" y="2882681"/>
                </a:lnTo>
                <a:cubicBezTo>
                  <a:pt x="5299075" y="2893219"/>
                  <a:pt x="5303638" y="2909145"/>
                  <a:pt x="5294118" y="2905402"/>
                </a:cubicBezTo>
                <a:lnTo>
                  <a:pt x="5294526" y="2918038"/>
                </a:lnTo>
                <a:lnTo>
                  <a:pt x="5283716" y="2927650"/>
                </a:lnTo>
                <a:cubicBezTo>
                  <a:pt x="5281569" y="2928458"/>
                  <a:pt x="5279386" y="2928919"/>
                  <a:pt x="5277240" y="2929023"/>
                </a:cubicBezTo>
                <a:lnTo>
                  <a:pt x="5275633" y="2946120"/>
                </a:lnTo>
                <a:lnTo>
                  <a:pt x="5266576" y="2958163"/>
                </a:lnTo>
                <a:lnTo>
                  <a:pt x="5267255" y="2970848"/>
                </a:lnTo>
                <a:lnTo>
                  <a:pt x="5265185" y="2975513"/>
                </a:lnTo>
                <a:lnTo>
                  <a:pt x="5259313" y="2986924"/>
                </a:lnTo>
                <a:cubicBezTo>
                  <a:pt x="5255780" y="2992640"/>
                  <a:pt x="5251658" y="2998994"/>
                  <a:pt x="5247802" y="3006258"/>
                </a:cubicBezTo>
                <a:lnTo>
                  <a:pt x="5245279" y="3012562"/>
                </a:lnTo>
                <a:lnTo>
                  <a:pt x="5232206" y="3024355"/>
                </a:lnTo>
                <a:cubicBezTo>
                  <a:pt x="5222427" y="3032866"/>
                  <a:pt x="5215538" y="3039771"/>
                  <a:pt x="5217115" y="3049786"/>
                </a:cubicBezTo>
                <a:cubicBezTo>
                  <a:pt x="5203961" y="3062817"/>
                  <a:pt x="5175346" y="3066969"/>
                  <a:pt x="5176572" y="3090998"/>
                </a:cubicBezTo>
                <a:cubicBezTo>
                  <a:pt x="5166573" y="3081252"/>
                  <a:pt x="5168849" y="3115369"/>
                  <a:pt x="5155861" y="3116019"/>
                </a:cubicBezTo>
                <a:cubicBezTo>
                  <a:pt x="5145726" y="3115265"/>
                  <a:pt x="5144054" y="3125438"/>
                  <a:pt x="5138549" y="3132106"/>
                </a:cubicBezTo>
                <a:cubicBezTo>
                  <a:pt x="5127269" y="3134983"/>
                  <a:pt x="5108506" y="3170815"/>
                  <a:pt x="5106546" y="3184456"/>
                </a:cubicBezTo>
                <a:cubicBezTo>
                  <a:pt x="5106861" y="3224391"/>
                  <a:pt x="5059318" y="3244332"/>
                  <a:pt x="5058542" y="3275999"/>
                </a:cubicBezTo>
                <a:cubicBezTo>
                  <a:pt x="5055611" y="3283596"/>
                  <a:pt x="5051712" y="3289520"/>
                  <a:pt x="5047232" y="3294370"/>
                </a:cubicBezTo>
                <a:lnTo>
                  <a:pt x="5033169" y="3305717"/>
                </a:lnTo>
                <a:cubicBezTo>
                  <a:pt x="5030820" y="3305304"/>
                  <a:pt x="5028471" y="3304890"/>
                  <a:pt x="5026122" y="3304478"/>
                </a:cubicBezTo>
                <a:lnTo>
                  <a:pt x="5019204" y="3313868"/>
                </a:lnTo>
                <a:lnTo>
                  <a:pt x="5016458" y="3315437"/>
                </a:lnTo>
                <a:cubicBezTo>
                  <a:pt x="5011193" y="3318413"/>
                  <a:pt x="5006115" y="3321522"/>
                  <a:pt x="5001612" y="3325366"/>
                </a:cubicBezTo>
                <a:cubicBezTo>
                  <a:pt x="5024263" y="3344866"/>
                  <a:pt x="4967044" y="3361287"/>
                  <a:pt x="4992447" y="3369627"/>
                </a:cubicBezTo>
                <a:cubicBezTo>
                  <a:pt x="4971645" y="3394149"/>
                  <a:pt x="5001283" y="3395653"/>
                  <a:pt x="4962640" y="3405111"/>
                </a:cubicBezTo>
                <a:cubicBezTo>
                  <a:pt x="4942726" y="3461354"/>
                  <a:pt x="4890717" y="3483285"/>
                  <a:pt x="4885437" y="3542476"/>
                </a:cubicBezTo>
                <a:cubicBezTo>
                  <a:pt x="4880600" y="3527061"/>
                  <a:pt x="4853204" y="3559326"/>
                  <a:pt x="4847328" y="3575653"/>
                </a:cubicBezTo>
                <a:cubicBezTo>
                  <a:pt x="4826975" y="3516612"/>
                  <a:pt x="4797633" y="3684316"/>
                  <a:pt x="4767104" y="3661469"/>
                </a:cubicBezTo>
                <a:cubicBezTo>
                  <a:pt x="4743347" y="3711133"/>
                  <a:pt x="4721374" y="3831513"/>
                  <a:pt x="4704780" y="3873639"/>
                </a:cubicBezTo>
                <a:cubicBezTo>
                  <a:pt x="4706450" y="3878699"/>
                  <a:pt x="4707018" y="3883808"/>
                  <a:pt x="4706808" y="3888925"/>
                </a:cubicBezTo>
                <a:lnTo>
                  <a:pt x="4704311" y="3903419"/>
                </a:lnTo>
                <a:lnTo>
                  <a:pt x="4702575" y="3904376"/>
                </a:lnTo>
                <a:cubicBezTo>
                  <a:pt x="4697037" y="3910030"/>
                  <a:pt x="4695370" y="3914647"/>
                  <a:pt x="4695419" y="3918796"/>
                </a:cubicBezTo>
                <a:lnTo>
                  <a:pt x="4696713" y="3923588"/>
                </a:lnTo>
                <a:lnTo>
                  <a:pt x="4692700" y="3933994"/>
                </a:lnTo>
                <a:lnTo>
                  <a:pt x="4687213" y="3955874"/>
                </a:lnTo>
                <a:lnTo>
                  <a:pt x="4683919" y="3958674"/>
                </a:lnTo>
                <a:cubicBezTo>
                  <a:pt x="4670537" y="3971156"/>
                  <a:pt x="4621823" y="4013377"/>
                  <a:pt x="4606919" y="4030764"/>
                </a:cubicBezTo>
                <a:lnTo>
                  <a:pt x="4591395" y="4069165"/>
                </a:lnTo>
                <a:cubicBezTo>
                  <a:pt x="4591293" y="4069162"/>
                  <a:pt x="4591190" y="4069159"/>
                  <a:pt x="4591089" y="4069157"/>
                </a:cubicBezTo>
                <a:cubicBezTo>
                  <a:pt x="4589894" y="4070214"/>
                  <a:pt x="4588680" y="4072136"/>
                  <a:pt x="4587337" y="4075398"/>
                </a:cubicBezTo>
                <a:lnTo>
                  <a:pt x="4585754" y="4080409"/>
                </a:lnTo>
                <a:lnTo>
                  <a:pt x="4576058" y="4095613"/>
                </a:lnTo>
                <a:lnTo>
                  <a:pt x="4572245" y="4095632"/>
                </a:lnTo>
                <a:lnTo>
                  <a:pt x="4572030" y="4096903"/>
                </a:lnTo>
                <a:lnTo>
                  <a:pt x="4454298" y="4262280"/>
                </a:lnTo>
                <a:cubicBezTo>
                  <a:pt x="4449015" y="4298433"/>
                  <a:pt x="4421396" y="4305460"/>
                  <a:pt x="4403153" y="4335179"/>
                </a:cubicBezTo>
                <a:cubicBezTo>
                  <a:pt x="4408038" y="4370465"/>
                  <a:pt x="4375534" y="4349684"/>
                  <a:pt x="4360039" y="4362080"/>
                </a:cubicBezTo>
                <a:lnTo>
                  <a:pt x="4357068" y="4366231"/>
                </a:lnTo>
                <a:lnTo>
                  <a:pt x="4353801" y="4379126"/>
                </a:lnTo>
                <a:lnTo>
                  <a:pt x="4353370" y="4384233"/>
                </a:lnTo>
                <a:cubicBezTo>
                  <a:pt x="4352777" y="4387655"/>
                  <a:pt x="4352001" y="4389806"/>
                  <a:pt x="4351043" y="4391157"/>
                </a:cubicBezTo>
                <a:cubicBezTo>
                  <a:pt x="4350939" y="4391187"/>
                  <a:pt x="4350835" y="4391216"/>
                  <a:pt x="4350731" y="4391247"/>
                </a:cubicBezTo>
                <a:lnTo>
                  <a:pt x="4349047" y="4397893"/>
                </a:lnTo>
                <a:cubicBezTo>
                  <a:pt x="4346788" y="4409298"/>
                  <a:pt x="4345141" y="4420572"/>
                  <a:pt x="4344022" y="4431453"/>
                </a:cubicBezTo>
                <a:cubicBezTo>
                  <a:pt x="4326944" y="4435435"/>
                  <a:pt x="4331268" y="4478362"/>
                  <a:pt x="4305819" y="4465595"/>
                </a:cubicBezTo>
                <a:cubicBezTo>
                  <a:pt x="4303516" y="4480014"/>
                  <a:pt x="4311896" y="4491890"/>
                  <a:pt x="4295842" y="4481597"/>
                </a:cubicBezTo>
                <a:cubicBezTo>
                  <a:pt x="4294579" y="4486180"/>
                  <a:pt x="4292159" y="4488473"/>
                  <a:pt x="4289154" y="4489703"/>
                </a:cubicBezTo>
                <a:lnTo>
                  <a:pt x="4287862" y="4489926"/>
                </a:lnTo>
                <a:lnTo>
                  <a:pt x="4283172" y="4522137"/>
                </a:lnTo>
                <a:lnTo>
                  <a:pt x="4280503" y="4525754"/>
                </a:lnTo>
                <a:lnTo>
                  <a:pt x="4280064" y="4547595"/>
                </a:lnTo>
                <a:lnTo>
                  <a:pt x="4278441" y="4558429"/>
                </a:lnTo>
                <a:lnTo>
                  <a:pt x="4280863" y="4562417"/>
                </a:lnTo>
                <a:cubicBezTo>
                  <a:pt x="4281877" y="4566212"/>
                  <a:pt x="4281272" y="4570986"/>
                  <a:pt x="4277004" y="4577939"/>
                </a:cubicBezTo>
                <a:lnTo>
                  <a:pt x="4275476" y="4579371"/>
                </a:lnTo>
                <a:lnTo>
                  <a:pt x="4276334" y="4593473"/>
                </a:lnTo>
                <a:cubicBezTo>
                  <a:pt x="4277315" y="4598241"/>
                  <a:pt x="4279075" y="4602753"/>
                  <a:pt x="4281939" y="4606870"/>
                </a:cubicBezTo>
                <a:cubicBezTo>
                  <a:pt x="4247382" y="4642774"/>
                  <a:pt x="4252718" y="4688912"/>
                  <a:pt x="4233839" y="4733904"/>
                </a:cubicBezTo>
                <a:cubicBezTo>
                  <a:pt x="4195436" y="4743589"/>
                  <a:pt x="4207804" y="4835870"/>
                  <a:pt x="4234794" y="4857271"/>
                </a:cubicBezTo>
                <a:cubicBezTo>
                  <a:pt x="4198696" y="4845991"/>
                  <a:pt x="4241862" y="4973625"/>
                  <a:pt x="4207596" y="4925868"/>
                </a:cubicBezTo>
                <a:cubicBezTo>
                  <a:pt x="4205472" y="4942730"/>
                  <a:pt x="4186007" y="4954558"/>
                  <a:pt x="4177540" y="4941939"/>
                </a:cubicBezTo>
                <a:cubicBezTo>
                  <a:pt x="4185998" y="4997982"/>
                  <a:pt x="4138024" y="5061170"/>
                  <a:pt x="4131041" y="5119156"/>
                </a:cubicBezTo>
                <a:cubicBezTo>
                  <a:pt x="4094285" y="5140124"/>
                  <a:pt x="4124516" y="5132087"/>
                  <a:pt x="4109250" y="5161219"/>
                </a:cubicBezTo>
                <a:cubicBezTo>
                  <a:pt x="4136804" y="5160804"/>
                  <a:pt x="4082938" y="5194076"/>
                  <a:pt x="4110314" y="5204785"/>
                </a:cubicBezTo>
                <a:cubicBezTo>
                  <a:pt x="4106672" y="5209749"/>
                  <a:pt x="4102276" y="5214217"/>
                  <a:pt x="4097659" y="5218622"/>
                </a:cubicBezTo>
                <a:lnTo>
                  <a:pt x="4095256" y="5220937"/>
                </a:lnTo>
                <a:lnTo>
                  <a:pt x="4090467" y="5231761"/>
                </a:lnTo>
                <a:lnTo>
                  <a:pt x="4083075" y="5232862"/>
                </a:lnTo>
                <a:lnTo>
                  <a:pt x="4037326" y="5367558"/>
                </a:lnTo>
                <a:cubicBezTo>
                  <a:pt x="4038526" y="5380711"/>
                  <a:pt x="4027950" y="5419583"/>
                  <a:pt x="4017249" y="5425813"/>
                </a:cubicBezTo>
                <a:cubicBezTo>
                  <a:pt x="4013252" y="5433685"/>
                  <a:pt x="4013934" y="5443563"/>
                  <a:pt x="4003539" y="5446090"/>
                </a:cubicBezTo>
                <a:cubicBezTo>
                  <a:pt x="3993532" y="5462854"/>
                  <a:pt x="3970565" y="5501232"/>
                  <a:pt x="3957205" y="5526392"/>
                </a:cubicBezTo>
                <a:cubicBezTo>
                  <a:pt x="3965043" y="5543786"/>
                  <a:pt x="3935859" y="5560520"/>
                  <a:pt x="3923369" y="5597055"/>
                </a:cubicBezTo>
                <a:cubicBezTo>
                  <a:pt x="3932664" y="5616273"/>
                  <a:pt x="3914767" y="5621631"/>
                  <a:pt x="3924699" y="5656420"/>
                </a:cubicBezTo>
                <a:cubicBezTo>
                  <a:pt x="3922559" y="5657197"/>
                  <a:pt x="3920468" y="5658315"/>
                  <a:pt x="3918490" y="5659739"/>
                </a:cubicBezTo>
                <a:cubicBezTo>
                  <a:pt x="3906998" y="5668014"/>
                  <a:pt x="3901738" y="5684633"/>
                  <a:pt x="3906741" y="5696859"/>
                </a:cubicBezTo>
                <a:cubicBezTo>
                  <a:pt x="3917787" y="5751077"/>
                  <a:pt x="3903894" y="5794137"/>
                  <a:pt x="3896975" y="5836200"/>
                </a:cubicBezTo>
                <a:cubicBezTo>
                  <a:pt x="3886327" y="5883020"/>
                  <a:pt x="3866333" y="5844567"/>
                  <a:pt x="3873147" y="5908482"/>
                </a:cubicBezTo>
                <a:cubicBezTo>
                  <a:pt x="3861187" y="5911886"/>
                  <a:pt x="3858506" y="5919033"/>
                  <a:pt x="3859627" y="5932636"/>
                </a:cubicBezTo>
                <a:cubicBezTo>
                  <a:pt x="3853699" y="5955178"/>
                  <a:pt x="3828855" y="5946431"/>
                  <a:pt x="3837289" y="5973195"/>
                </a:cubicBezTo>
                <a:cubicBezTo>
                  <a:pt x="3824885" y="5965382"/>
                  <a:pt x="3819167" y="6014054"/>
                  <a:pt x="3808128" y="5999815"/>
                </a:cubicBezTo>
                <a:cubicBezTo>
                  <a:pt x="3791300" y="6010907"/>
                  <a:pt x="3809561" y="6023761"/>
                  <a:pt x="3794389" y="6035197"/>
                </a:cubicBezTo>
                <a:cubicBezTo>
                  <a:pt x="3786929" y="6050774"/>
                  <a:pt x="3811790" y="6029898"/>
                  <a:pt x="3807321" y="6048196"/>
                </a:cubicBezTo>
                <a:lnTo>
                  <a:pt x="3755396" y="6139024"/>
                </a:lnTo>
                <a:cubicBezTo>
                  <a:pt x="3759254" y="6154301"/>
                  <a:pt x="3752042" y="6163661"/>
                  <a:pt x="3741103" y="6171711"/>
                </a:cubicBezTo>
                <a:cubicBezTo>
                  <a:pt x="3733535" y="6202598"/>
                  <a:pt x="3713075" y="6226925"/>
                  <a:pt x="3697544" y="6259653"/>
                </a:cubicBezTo>
                <a:cubicBezTo>
                  <a:pt x="3694865" y="6299045"/>
                  <a:pt x="3666977" y="6311715"/>
                  <a:pt x="3650470" y="6346715"/>
                </a:cubicBezTo>
                <a:cubicBezTo>
                  <a:pt x="3659289" y="6388489"/>
                  <a:pt x="3612267" y="6361702"/>
                  <a:pt x="3603128" y="6392515"/>
                </a:cubicBezTo>
                <a:cubicBezTo>
                  <a:pt x="3605217" y="6447506"/>
                  <a:pt x="3586565" y="6386444"/>
                  <a:pt x="3566534" y="6464704"/>
                </a:cubicBezTo>
                <a:cubicBezTo>
                  <a:pt x="3568262" y="6469951"/>
                  <a:pt x="3561663" y="6478219"/>
                  <a:pt x="3557558" y="6475940"/>
                </a:cubicBezTo>
                <a:cubicBezTo>
                  <a:pt x="3553344" y="6493136"/>
                  <a:pt x="3470845" y="6573200"/>
                  <a:pt x="3467778" y="6598594"/>
                </a:cubicBezTo>
                <a:cubicBezTo>
                  <a:pt x="3438927" y="6641625"/>
                  <a:pt x="3422129" y="6632408"/>
                  <a:pt x="3406680" y="6665163"/>
                </a:cubicBezTo>
                <a:cubicBezTo>
                  <a:pt x="3378055" y="6699949"/>
                  <a:pt x="3355790" y="6770233"/>
                  <a:pt x="3298660" y="6829172"/>
                </a:cubicBezTo>
                <a:lnTo>
                  <a:pt x="3279359" y="6858000"/>
                </a:lnTo>
                <a:lnTo>
                  <a:pt x="0"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548247C0-FDE4-5958-099B-7217EC99C4FA}"/>
              </a:ext>
            </a:extLst>
          </p:cNvPr>
          <p:cNvSpPr>
            <a:spLocks noGrp="1"/>
          </p:cNvSpPr>
          <p:nvPr>
            <p:ph type="title"/>
          </p:nvPr>
        </p:nvSpPr>
        <p:spPr>
          <a:xfrm>
            <a:off x="818866" y="609600"/>
            <a:ext cx="4603739" cy="3244702"/>
          </a:xfrm>
        </p:spPr>
        <p:txBody>
          <a:bodyPr anchor="t">
            <a:normAutofit/>
          </a:bodyPr>
          <a:lstStyle/>
          <a:p>
            <a:r>
              <a:rPr lang="ro" b="1" i="1">
                <a:latin typeface="Times New Roman"/>
                <a:ea typeface="Batang"/>
                <a:cs typeface="Times New Roman"/>
              </a:rPr>
              <a:t>Adunarea Generala a Asociaților (AGA)</a:t>
            </a:r>
            <a:endParaRPr lang="ro-RO" b="1" i="1">
              <a:latin typeface="Times New Roman"/>
              <a:ea typeface="Batang"/>
              <a:cs typeface="Times New Roman"/>
            </a:endParaRPr>
          </a:p>
          <a:p>
            <a:endParaRPr lang="ro-RO" b="1" i="1">
              <a:latin typeface="Times New Roman"/>
              <a:cs typeface="Times New Roman"/>
            </a:endParaRPr>
          </a:p>
        </p:txBody>
      </p:sp>
      <p:sp>
        <p:nvSpPr>
          <p:cNvPr id="3" name="Substituent conținut 2">
            <a:extLst>
              <a:ext uri="{FF2B5EF4-FFF2-40B4-BE49-F238E27FC236}">
                <a16:creationId xmlns:a16="http://schemas.microsoft.com/office/drawing/2014/main" id="{A63EF38E-F990-A080-0095-1189ADBB8EFF}"/>
              </a:ext>
            </a:extLst>
          </p:cNvPr>
          <p:cNvSpPr>
            <a:spLocks noGrp="1"/>
          </p:cNvSpPr>
          <p:nvPr>
            <p:ph idx="1"/>
          </p:nvPr>
        </p:nvSpPr>
        <p:spPr>
          <a:xfrm>
            <a:off x="4120738" y="75063"/>
            <a:ext cx="7832565" cy="6645612"/>
          </a:xfrm>
        </p:spPr>
        <p:txBody>
          <a:bodyPr vert="horz" lIns="91440" tIns="45720" rIns="91440" bIns="45720" rtlCol="0" anchor="t">
            <a:noAutofit/>
          </a:bodyPr>
          <a:lstStyle/>
          <a:p>
            <a:pPr>
              <a:lnSpc>
                <a:spcPct val="90000"/>
              </a:lnSpc>
            </a:pPr>
            <a:r>
              <a:rPr lang="ro" sz="1100" dirty="0">
                <a:latin typeface="Times New Roman"/>
                <a:ea typeface="+mn-lt"/>
                <a:cs typeface="+mn-lt"/>
              </a:rPr>
              <a:t>Este  organul de conducere a firmei. Acest organ decide asupra activități  și politicile economice a firmei.</a:t>
            </a:r>
            <a:endParaRPr lang="ro-RO" sz="1100" dirty="0">
              <a:latin typeface="Times New Roman"/>
              <a:cs typeface="Times New Roman"/>
            </a:endParaRPr>
          </a:p>
          <a:p>
            <a:pPr>
              <a:lnSpc>
                <a:spcPct val="90000"/>
              </a:lnSpc>
            </a:pPr>
            <a:r>
              <a:rPr lang="ro" sz="1100" dirty="0">
                <a:latin typeface="Times New Roman"/>
                <a:ea typeface="+mn-lt"/>
                <a:cs typeface="+mn-lt"/>
              </a:rPr>
              <a:t>Atribuții, competențe, responsabilități AGA:</a:t>
            </a:r>
            <a:endParaRPr lang="ro-RO" sz="1100" dirty="0">
              <a:latin typeface="Times New Roman"/>
              <a:cs typeface="Times New Roman"/>
            </a:endParaRPr>
          </a:p>
          <a:p>
            <a:pPr>
              <a:lnSpc>
                <a:spcPct val="90000"/>
              </a:lnSpc>
            </a:pPr>
            <a:r>
              <a:rPr lang="ro" sz="1100" dirty="0">
                <a:latin typeface="Times New Roman"/>
                <a:ea typeface="+mn-lt"/>
                <a:cs typeface="+mn-lt"/>
              </a:rPr>
              <a:t>stabilește nivelul de salarizare a membrilor consiliului şi a Directorului General;</a:t>
            </a:r>
            <a:endParaRPr lang="ro-RO" sz="1100" dirty="0">
              <a:latin typeface="Times New Roman"/>
              <a:cs typeface="Times New Roman"/>
            </a:endParaRPr>
          </a:p>
          <a:p>
            <a:pPr>
              <a:lnSpc>
                <a:spcPct val="90000"/>
              </a:lnSpc>
            </a:pPr>
            <a:r>
              <a:rPr lang="ro" sz="1100" dirty="0">
                <a:latin typeface="Times New Roman"/>
                <a:ea typeface="+mn-lt"/>
                <a:cs typeface="+mn-lt"/>
              </a:rPr>
              <a:t>stabilește bugetul firmei de venituri şi cheltuieli;</a:t>
            </a:r>
            <a:endParaRPr lang="ro-RO" sz="1100" dirty="0">
              <a:latin typeface="Times New Roman"/>
              <a:cs typeface="Times New Roman"/>
            </a:endParaRPr>
          </a:p>
          <a:p>
            <a:pPr>
              <a:lnSpc>
                <a:spcPct val="90000"/>
              </a:lnSpc>
            </a:pPr>
            <a:r>
              <a:rPr lang="ro" sz="1100" dirty="0">
                <a:latin typeface="Times New Roman"/>
                <a:ea typeface="+mn-lt"/>
                <a:cs typeface="+mn-lt"/>
              </a:rPr>
              <a:t>aprobă sau modifică bilanțul şi contul de profit şi pierderi;</a:t>
            </a:r>
            <a:endParaRPr lang="ro-RO" sz="1100" dirty="0">
              <a:latin typeface="Times New Roman"/>
              <a:cs typeface="Times New Roman"/>
            </a:endParaRPr>
          </a:p>
          <a:p>
            <a:pPr>
              <a:lnSpc>
                <a:spcPct val="90000"/>
              </a:lnSpc>
            </a:pPr>
            <a:r>
              <a:rPr lang="ro" sz="1100" dirty="0">
                <a:latin typeface="Times New Roman"/>
                <a:ea typeface="+mn-lt"/>
                <a:cs typeface="+mn-lt"/>
              </a:rPr>
              <a:t>aprobă repartizarea profitului;</a:t>
            </a:r>
            <a:endParaRPr lang="ro-RO" sz="1100" dirty="0">
              <a:latin typeface="Times New Roman"/>
              <a:cs typeface="Times New Roman"/>
            </a:endParaRPr>
          </a:p>
          <a:p>
            <a:pPr>
              <a:lnSpc>
                <a:spcPct val="90000"/>
              </a:lnSpc>
            </a:pPr>
            <a:r>
              <a:rPr lang="ro" sz="1100" dirty="0">
                <a:latin typeface="Times New Roman"/>
                <a:ea typeface="+mn-lt"/>
                <a:cs typeface="+mn-lt"/>
              </a:rPr>
              <a:t>hotărăște cu privire la contractarea de împrumuturi bancare pe termen lung interne sau externe;</a:t>
            </a:r>
            <a:endParaRPr lang="ro-RO" sz="1100" dirty="0">
              <a:latin typeface="Times New Roman"/>
              <a:cs typeface="Times New Roman"/>
            </a:endParaRPr>
          </a:p>
          <a:p>
            <a:pPr>
              <a:lnSpc>
                <a:spcPct val="90000"/>
              </a:lnSpc>
            </a:pPr>
            <a:r>
              <a:rPr lang="ro" sz="1100" dirty="0">
                <a:latin typeface="Times New Roman"/>
                <a:ea typeface="+mn-lt"/>
                <a:cs typeface="+mn-lt"/>
              </a:rPr>
              <a:t>hotărăște în orice alte probleme privind firma;</a:t>
            </a:r>
            <a:endParaRPr lang="ro-RO" sz="1100" dirty="0">
              <a:latin typeface="Times New Roman"/>
              <a:cs typeface="Times New Roman"/>
            </a:endParaRPr>
          </a:p>
          <a:p>
            <a:pPr>
              <a:lnSpc>
                <a:spcPct val="90000"/>
              </a:lnSpc>
            </a:pPr>
            <a:r>
              <a:rPr lang="ro" sz="1100" dirty="0">
                <a:latin typeface="Times New Roman"/>
                <a:ea typeface="+mn-lt"/>
                <a:cs typeface="+mn-lt"/>
              </a:rPr>
              <a:t>hotărăște cu privire la casarea, divizarea, dizolvarea sau lichidarea firmei.</a:t>
            </a:r>
            <a:endParaRPr lang="ro-RO" sz="1100" dirty="0">
              <a:latin typeface="Times New Roman"/>
              <a:cs typeface="Times New Roman"/>
            </a:endParaRPr>
          </a:p>
          <a:p>
            <a:pPr>
              <a:lnSpc>
                <a:spcPct val="90000"/>
              </a:lnSpc>
            </a:pPr>
            <a:r>
              <a:rPr lang="ro" sz="1100" dirty="0">
                <a:latin typeface="Times New Roman"/>
                <a:ea typeface="Batang"/>
                <a:cs typeface="Times New Roman"/>
              </a:rPr>
              <a:t>Directorul general</a:t>
            </a:r>
            <a:endParaRPr lang="ro-RO" sz="1100" dirty="0">
              <a:latin typeface="Times New Roman"/>
              <a:ea typeface="Batang"/>
              <a:cs typeface="Times New Roman"/>
            </a:endParaRPr>
          </a:p>
          <a:p>
            <a:pPr>
              <a:lnSpc>
                <a:spcPct val="90000"/>
              </a:lnSpc>
            </a:pPr>
            <a:r>
              <a:rPr lang="ro" sz="1100" dirty="0">
                <a:latin typeface="Times New Roman"/>
                <a:ea typeface="+mn-lt"/>
                <a:cs typeface="+mn-lt"/>
              </a:rPr>
              <a:t>Directorul General este desemnat de membrii consiliului de administrație al societății. Directorul general este Strugariu Elena, care este subordonat AGA şi are rolul de a asigura conducerea, organizarea şi funcționarea societății. Acesta aprobă procedurile de importanță generală pentru organizarea şi derularea proceselor principale la nivel de firmă.</a:t>
            </a:r>
            <a:endParaRPr lang="ro-RO" sz="1100" dirty="0">
              <a:latin typeface="Times New Roman"/>
              <a:cs typeface="Times New Roman"/>
            </a:endParaRPr>
          </a:p>
          <a:p>
            <a:pPr>
              <a:lnSpc>
                <a:spcPct val="90000"/>
              </a:lnSpc>
            </a:pPr>
            <a:r>
              <a:rPr lang="ro" sz="1100" dirty="0">
                <a:latin typeface="Times New Roman"/>
                <a:ea typeface="+mn-lt"/>
                <a:cs typeface="+mn-lt"/>
              </a:rPr>
              <a:t>Atribuţii, competenţe, responsabilităţi:</a:t>
            </a:r>
            <a:endParaRPr lang="ro-RO" sz="1100" dirty="0">
              <a:latin typeface="Times New Roman"/>
              <a:cs typeface="Times New Roman"/>
            </a:endParaRPr>
          </a:p>
          <a:p>
            <a:pPr>
              <a:lnSpc>
                <a:spcPct val="90000"/>
              </a:lnSpc>
            </a:pPr>
            <a:r>
              <a:rPr lang="ro" sz="1100" dirty="0">
                <a:latin typeface="Times New Roman"/>
                <a:ea typeface="+mn-lt"/>
                <a:cs typeface="+mn-lt"/>
              </a:rPr>
              <a:t>Angajează personalul societaţii;</a:t>
            </a:r>
            <a:endParaRPr lang="ro-RO" sz="1100" dirty="0">
              <a:latin typeface="Times New Roman"/>
              <a:cs typeface="Times New Roman"/>
            </a:endParaRPr>
          </a:p>
          <a:p>
            <a:pPr>
              <a:lnSpc>
                <a:spcPct val="90000"/>
              </a:lnSpc>
            </a:pPr>
            <a:r>
              <a:rPr lang="ro" sz="1100" dirty="0">
                <a:latin typeface="Times New Roman"/>
                <a:ea typeface="+mn-lt"/>
                <a:cs typeface="+mn-lt"/>
              </a:rPr>
              <a:t>Stabileşte obiectivele de dezvoltare ale firmei, în</a:t>
            </a:r>
            <a:endParaRPr lang="ro-RO" sz="1100" dirty="0">
              <a:latin typeface="Times New Roman"/>
              <a:cs typeface="Times New Roman"/>
            </a:endParaRPr>
          </a:p>
          <a:p>
            <a:pPr>
              <a:lnSpc>
                <a:spcPct val="90000"/>
              </a:lnSpc>
            </a:pPr>
            <a:r>
              <a:rPr lang="ro" sz="1100" dirty="0">
                <a:latin typeface="Times New Roman"/>
                <a:ea typeface="+mn-lt"/>
                <a:cs typeface="+mn-lt"/>
              </a:rPr>
              <a:t>concordanţă cu strategia elaborată de Consiliul de Administraţie;</a:t>
            </a:r>
            <a:endParaRPr lang="ro-RO" sz="1100" dirty="0">
              <a:latin typeface="Times New Roman"/>
              <a:cs typeface="Times New Roman"/>
            </a:endParaRPr>
          </a:p>
          <a:p>
            <a:pPr>
              <a:lnSpc>
                <a:spcPct val="90000"/>
              </a:lnSpc>
            </a:pPr>
            <a:r>
              <a:rPr lang="ro" sz="1100" dirty="0">
                <a:latin typeface="Times New Roman"/>
                <a:ea typeface="+mn-lt"/>
                <a:cs typeface="+mn-lt"/>
              </a:rPr>
              <a:t>Aprobă bugetul şi rectificările acestuia;</a:t>
            </a:r>
            <a:endParaRPr lang="ro-RO" sz="1100" dirty="0">
              <a:latin typeface="Times New Roman"/>
              <a:cs typeface="Times New Roman"/>
            </a:endParaRPr>
          </a:p>
          <a:p>
            <a:pPr>
              <a:lnSpc>
                <a:spcPct val="90000"/>
              </a:lnSpc>
            </a:pPr>
            <a:r>
              <a:rPr lang="ro" sz="1100" dirty="0">
                <a:latin typeface="Times New Roman"/>
                <a:ea typeface="+mn-lt"/>
                <a:cs typeface="+mn-lt"/>
              </a:rPr>
              <a:t>Identifică oportunităţi de afaceri;</a:t>
            </a:r>
            <a:endParaRPr lang="ro-RO" sz="1100" dirty="0">
              <a:latin typeface="Times New Roman"/>
              <a:cs typeface="Times New Roman"/>
            </a:endParaRPr>
          </a:p>
          <a:p>
            <a:pPr>
              <a:lnSpc>
                <a:spcPct val="90000"/>
              </a:lnSpc>
            </a:pPr>
            <a:r>
              <a:rPr lang="ro" sz="1100" dirty="0">
                <a:latin typeface="Times New Roman"/>
                <a:ea typeface="+mn-lt"/>
                <a:cs typeface="+mn-lt"/>
              </a:rPr>
              <a:t>Reprezintă firma în relaţiile protocolare cu furnizorii, clienţii, şi alte organisme/organizaţii cu impact real/potenţial asupra rezultatelor firmei;</a:t>
            </a:r>
            <a:endParaRPr lang="ro-RO" sz="1100" dirty="0">
              <a:latin typeface="Times New Roman"/>
              <a:cs typeface="Times New Roman"/>
            </a:endParaRPr>
          </a:p>
          <a:p>
            <a:pPr>
              <a:lnSpc>
                <a:spcPct val="90000"/>
              </a:lnSpc>
            </a:pPr>
            <a:r>
              <a:rPr lang="ro" sz="1100" dirty="0">
                <a:latin typeface="Times New Roman"/>
                <a:ea typeface="+mn-lt"/>
                <a:cs typeface="+mn-lt"/>
              </a:rPr>
              <a:t>Asigură managementul firmei.</a:t>
            </a:r>
            <a:endParaRPr lang="ro-RO" sz="1100" dirty="0">
              <a:latin typeface="Times New Roman"/>
              <a:cs typeface="Times New Roman"/>
            </a:endParaRPr>
          </a:p>
          <a:p>
            <a:pPr>
              <a:lnSpc>
                <a:spcPct val="90000"/>
              </a:lnSpc>
            </a:pPr>
            <a:r>
              <a:rPr lang="ro" sz="1100" dirty="0">
                <a:latin typeface="Times New Roman"/>
                <a:ea typeface="Batang"/>
                <a:cs typeface="Times New Roman"/>
              </a:rPr>
              <a:t>Departamentul Financiar – Contabil</a:t>
            </a:r>
            <a:endParaRPr lang="ro-RO" sz="1100" dirty="0">
              <a:latin typeface="Times New Roman"/>
              <a:ea typeface="Batang"/>
              <a:cs typeface="Times New Roman"/>
            </a:endParaRPr>
          </a:p>
          <a:p>
            <a:pPr>
              <a:lnSpc>
                <a:spcPct val="90000"/>
              </a:lnSpc>
            </a:pPr>
            <a:r>
              <a:rPr lang="ro" sz="1100" dirty="0">
                <a:latin typeface="Times New Roman"/>
                <a:ea typeface="+mn-lt"/>
                <a:cs typeface="+mn-lt"/>
              </a:rPr>
              <a:t>Directorul departamentului în cauză este Colesniuc Ionatan și are atribuțiile, sarcinile următoare:</a:t>
            </a:r>
            <a:endParaRPr lang="ro-RO" sz="1100" dirty="0">
              <a:latin typeface="Times New Roman"/>
              <a:cs typeface="Times New Roman"/>
            </a:endParaRPr>
          </a:p>
          <a:p>
            <a:pPr lvl="1">
              <a:lnSpc>
                <a:spcPct val="90000"/>
              </a:lnSpc>
            </a:pPr>
            <a:endParaRPr lang="ro" sz="1100" dirty="0">
              <a:latin typeface="Times New Roman"/>
              <a:cs typeface="Times New Roman"/>
            </a:endParaRPr>
          </a:p>
          <a:p>
            <a:pPr>
              <a:lnSpc>
                <a:spcPct val="90000"/>
              </a:lnSpc>
            </a:pPr>
            <a:endParaRPr lang="ro-RO" sz="1200" dirty="0"/>
          </a:p>
        </p:txBody>
      </p:sp>
    </p:spTree>
    <p:extLst>
      <p:ext uri="{BB962C8B-B14F-4D97-AF65-F5344CB8AC3E}">
        <p14:creationId xmlns:p14="http://schemas.microsoft.com/office/powerpoint/2010/main" val="1644197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B93D1FBD-3802-F98E-3CF2-0EE4B2883DFA}"/>
              </a:ext>
            </a:extLst>
          </p:cNvPr>
          <p:cNvSpPr>
            <a:spLocks noGrp="1"/>
          </p:cNvSpPr>
          <p:nvPr>
            <p:ph idx="1"/>
          </p:nvPr>
        </p:nvSpPr>
        <p:spPr>
          <a:xfrm>
            <a:off x="118283" y="51416"/>
            <a:ext cx="11016155" cy="6714751"/>
          </a:xfrm>
        </p:spPr>
        <p:txBody>
          <a:bodyPr vert="horz" lIns="91440" tIns="45720" rIns="91440" bIns="45720" rtlCol="0" anchor="t">
            <a:noAutofit/>
          </a:bodyPr>
          <a:lstStyle/>
          <a:p>
            <a:r>
              <a:rPr lang="ro" sz="1200" b="1" dirty="0">
                <a:latin typeface="Times New Roman"/>
                <a:ea typeface="Batang"/>
                <a:cs typeface="Times New Roman"/>
              </a:rPr>
              <a:t>Să asigure </a:t>
            </a:r>
            <a:r>
              <a:rPr lang="ro" sz="1200" b="1" dirty="0" err="1">
                <a:latin typeface="Times New Roman"/>
                <a:ea typeface="Batang"/>
                <a:cs typeface="Times New Roman"/>
              </a:rPr>
              <a:t>desfăşurarea</a:t>
            </a:r>
            <a:r>
              <a:rPr lang="ro" sz="1200" b="1" dirty="0">
                <a:latin typeface="Times New Roman"/>
                <a:ea typeface="Batang"/>
                <a:cs typeface="Times New Roman"/>
              </a:rPr>
              <a:t> ritmică a </a:t>
            </a:r>
            <a:r>
              <a:rPr lang="ro" sz="1200" b="1" dirty="0" err="1">
                <a:latin typeface="Times New Roman"/>
                <a:ea typeface="Batang"/>
                <a:cs typeface="Times New Roman"/>
              </a:rPr>
              <a:t>operaţiunilor</a:t>
            </a:r>
            <a:r>
              <a:rPr lang="ro" sz="1200" b="1" dirty="0">
                <a:latin typeface="Times New Roman"/>
                <a:ea typeface="Batang"/>
                <a:cs typeface="Times New Roman"/>
              </a:rPr>
              <a:t> de decontare cu furnizorii </a:t>
            </a:r>
            <a:r>
              <a:rPr lang="ro" sz="1200" b="1" dirty="0" err="1">
                <a:latin typeface="Times New Roman"/>
                <a:ea typeface="Batang"/>
                <a:cs typeface="Times New Roman"/>
              </a:rPr>
              <a:t>şi</a:t>
            </a:r>
            <a:r>
              <a:rPr lang="ro" sz="1200" b="1" dirty="0">
                <a:latin typeface="Times New Roman"/>
                <a:ea typeface="Batang"/>
                <a:cs typeface="Times New Roman"/>
              </a:rPr>
              <a:t> beneficiarii;</a:t>
            </a:r>
          </a:p>
          <a:p>
            <a:r>
              <a:rPr lang="ro" sz="1200" b="1" dirty="0">
                <a:latin typeface="Times New Roman"/>
                <a:ea typeface="Batang"/>
                <a:cs typeface="Times New Roman"/>
              </a:rPr>
              <a:t>Reprezintă firma în </a:t>
            </a:r>
            <a:r>
              <a:rPr lang="ro" sz="1200" b="1" dirty="0" err="1">
                <a:latin typeface="Times New Roman"/>
                <a:ea typeface="Batang"/>
                <a:cs typeface="Times New Roman"/>
              </a:rPr>
              <a:t>relaţiile</a:t>
            </a:r>
            <a:r>
              <a:rPr lang="ro" sz="1200" b="1" dirty="0">
                <a:latin typeface="Times New Roman"/>
                <a:ea typeface="Batang"/>
                <a:cs typeface="Times New Roman"/>
              </a:rPr>
              <a:t> protocolare cu furnizorii, </a:t>
            </a:r>
            <a:r>
              <a:rPr lang="ro" sz="1200" b="1" dirty="0" err="1">
                <a:latin typeface="Times New Roman"/>
                <a:ea typeface="Batang"/>
                <a:cs typeface="Times New Roman"/>
              </a:rPr>
              <a:t>clienţii</a:t>
            </a:r>
            <a:r>
              <a:rPr lang="ro" sz="1200" b="1" dirty="0">
                <a:latin typeface="Times New Roman"/>
                <a:ea typeface="Batang"/>
                <a:cs typeface="Times New Roman"/>
              </a:rPr>
              <a:t>, </a:t>
            </a:r>
            <a:r>
              <a:rPr lang="ro" sz="1200" b="1" dirty="0" err="1">
                <a:latin typeface="Times New Roman"/>
                <a:ea typeface="Batang"/>
                <a:cs typeface="Times New Roman"/>
              </a:rPr>
              <a:t>şi</a:t>
            </a:r>
            <a:r>
              <a:rPr lang="ro" sz="1200" b="1" dirty="0">
                <a:latin typeface="Times New Roman"/>
                <a:ea typeface="Batang"/>
                <a:cs typeface="Times New Roman"/>
              </a:rPr>
              <a:t> alte organisme/</a:t>
            </a:r>
            <a:r>
              <a:rPr lang="ro" sz="1200" b="1" dirty="0" err="1">
                <a:latin typeface="Times New Roman"/>
                <a:ea typeface="Batang"/>
                <a:cs typeface="Times New Roman"/>
              </a:rPr>
              <a:t>organizaţii</a:t>
            </a:r>
            <a:r>
              <a:rPr lang="ro" sz="1200" b="1" dirty="0">
                <a:latin typeface="Times New Roman"/>
                <a:ea typeface="Batang"/>
                <a:cs typeface="Times New Roman"/>
              </a:rPr>
              <a:t> cu impact real/</a:t>
            </a:r>
            <a:r>
              <a:rPr lang="ro" sz="1200" b="1" dirty="0" err="1">
                <a:latin typeface="Times New Roman"/>
                <a:ea typeface="Batang"/>
                <a:cs typeface="Times New Roman"/>
              </a:rPr>
              <a:t>potenţial</a:t>
            </a:r>
            <a:r>
              <a:rPr lang="ro" sz="1200" b="1" dirty="0">
                <a:latin typeface="Times New Roman"/>
                <a:ea typeface="Batang"/>
                <a:cs typeface="Times New Roman"/>
              </a:rPr>
              <a:t> asupra rezultatelor firmei;</a:t>
            </a:r>
            <a:endParaRPr lang="ro-RO" sz="1200" b="1">
              <a:latin typeface="Times New Roman"/>
              <a:ea typeface="Batang"/>
              <a:cs typeface="Times New Roman"/>
            </a:endParaRPr>
          </a:p>
          <a:p>
            <a:r>
              <a:rPr lang="ro" sz="1200" b="1" dirty="0">
                <a:latin typeface="Times New Roman"/>
                <a:ea typeface="Batang"/>
                <a:cs typeface="Times New Roman"/>
              </a:rPr>
              <a:t>Asigură managementul firmei.</a:t>
            </a:r>
            <a:endParaRPr lang="ro-RO" sz="1200" b="1">
              <a:latin typeface="Times New Roman"/>
              <a:ea typeface="Batang"/>
              <a:cs typeface="Times New Roman"/>
            </a:endParaRPr>
          </a:p>
          <a:p>
            <a:pPr algn="just"/>
            <a:r>
              <a:rPr lang="ro" sz="1200" b="1" dirty="0">
                <a:latin typeface="Times New Roman"/>
                <a:ea typeface="Batang"/>
                <a:cs typeface="Times New Roman"/>
              </a:rPr>
              <a:t>Departamentul Financiar – Contabil</a:t>
            </a:r>
            <a:endParaRPr lang="ro-RO" sz="1200" b="1">
              <a:latin typeface="Times New Roman"/>
              <a:ea typeface="Batang"/>
              <a:cs typeface="Times New Roman"/>
            </a:endParaRPr>
          </a:p>
          <a:p>
            <a:pPr algn="just"/>
            <a:r>
              <a:rPr lang="ro" sz="1200" b="1" dirty="0">
                <a:latin typeface="Times New Roman"/>
                <a:ea typeface="Batang"/>
                <a:cs typeface="Times New Roman"/>
              </a:rPr>
              <a:t>Directorul departamentului în cauză este </a:t>
            </a:r>
            <a:r>
              <a:rPr lang="ro" sz="1200" b="1" err="1">
                <a:latin typeface="Times New Roman"/>
                <a:ea typeface="Batang"/>
                <a:cs typeface="Times New Roman"/>
              </a:rPr>
              <a:t>Colesniuc</a:t>
            </a:r>
            <a:r>
              <a:rPr lang="ro" sz="1200" b="1" dirty="0">
                <a:latin typeface="Times New Roman"/>
                <a:ea typeface="Batang"/>
                <a:cs typeface="Times New Roman"/>
              </a:rPr>
              <a:t> Ionatan și are atribuțiile, sarcinile următoare:</a:t>
            </a:r>
            <a:endParaRPr lang="ro-RO" sz="1200" b="1">
              <a:latin typeface="Times New Roman"/>
              <a:ea typeface="Batang"/>
              <a:cs typeface="Times New Roman"/>
            </a:endParaRPr>
          </a:p>
          <a:p>
            <a:pPr lvl="1"/>
            <a:r>
              <a:rPr lang="ro" sz="1200" b="1" dirty="0">
                <a:latin typeface="Times New Roman"/>
                <a:ea typeface="Batang"/>
                <a:cs typeface="Times New Roman"/>
              </a:rPr>
              <a:t>Să asigure </a:t>
            </a:r>
            <a:r>
              <a:rPr lang="ro" sz="1200" b="1" err="1">
                <a:latin typeface="Times New Roman"/>
                <a:ea typeface="Batang"/>
                <a:cs typeface="Times New Roman"/>
              </a:rPr>
              <a:t>desfăşurarea</a:t>
            </a:r>
            <a:r>
              <a:rPr lang="ro" sz="1200" b="1" dirty="0">
                <a:latin typeface="Times New Roman"/>
                <a:ea typeface="Batang"/>
                <a:cs typeface="Times New Roman"/>
              </a:rPr>
              <a:t> ritmică a </a:t>
            </a:r>
            <a:r>
              <a:rPr lang="ro" sz="1200" b="1" err="1">
                <a:latin typeface="Times New Roman"/>
                <a:ea typeface="Batang"/>
                <a:cs typeface="Times New Roman"/>
              </a:rPr>
              <a:t>operaţiunilor</a:t>
            </a:r>
            <a:r>
              <a:rPr lang="ro" sz="1200" b="1" dirty="0">
                <a:latin typeface="Times New Roman"/>
                <a:ea typeface="Batang"/>
                <a:cs typeface="Times New Roman"/>
              </a:rPr>
              <a:t> de decontare cu furnizorii </a:t>
            </a:r>
            <a:r>
              <a:rPr lang="ro" sz="1200" b="1" err="1">
                <a:latin typeface="Times New Roman"/>
                <a:ea typeface="Batang"/>
                <a:cs typeface="Times New Roman"/>
              </a:rPr>
              <a:t>şi</a:t>
            </a:r>
            <a:r>
              <a:rPr lang="ro" sz="1200" b="1" dirty="0">
                <a:latin typeface="Times New Roman"/>
                <a:ea typeface="Batang"/>
                <a:cs typeface="Times New Roman"/>
              </a:rPr>
              <a:t> beneficiarii;</a:t>
            </a:r>
            <a:endParaRPr lang="ro-RO" sz="1200" b="1">
              <a:latin typeface="Times New Roman"/>
              <a:ea typeface="Batang"/>
              <a:cs typeface="Times New Roman"/>
            </a:endParaRPr>
          </a:p>
          <a:p>
            <a:r>
              <a:rPr lang="ro" sz="1200" b="1" dirty="0">
                <a:latin typeface="Times New Roman"/>
                <a:ea typeface="Batang"/>
                <a:cs typeface="Times New Roman"/>
              </a:rPr>
              <a:t>Directorul general</a:t>
            </a:r>
            <a:endParaRPr lang="ro-RO" sz="1200" b="1">
              <a:latin typeface="Times New Roman"/>
              <a:ea typeface="Batang"/>
              <a:cs typeface="Times New Roman"/>
            </a:endParaRPr>
          </a:p>
          <a:p>
            <a:pPr algn="just"/>
            <a:r>
              <a:rPr lang="ro" sz="1200" b="1" dirty="0">
                <a:latin typeface="Times New Roman"/>
                <a:ea typeface="Batang"/>
                <a:cs typeface="Arial"/>
              </a:rPr>
              <a:t>Directorul General este desemnat de membrii consiliului de administrație al societății. Directorul general este </a:t>
            </a:r>
            <a:r>
              <a:rPr lang="ro" sz="1200" b="1" err="1">
                <a:latin typeface="Times New Roman"/>
                <a:ea typeface="Batang"/>
                <a:cs typeface="Arial"/>
              </a:rPr>
              <a:t>Strugariu</a:t>
            </a:r>
            <a:r>
              <a:rPr lang="ro" sz="1200" b="1" dirty="0">
                <a:latin typeface="Times New Roman"/>
                <a:ea typeface="Batang"/>
                <a:cs typeface="Arial"/>
              </a:rPr>
              <a:t> Elena, care este subordonat AGA </a:t>
            </a:r>
            <a:r>
              <a:rPr lang="ro" sz="1200" b="1" err="1">
                <a:latin typeface="Times New Roman"/>
                <a:ea typeface="Batang"/>
                <a:cs typeface="Arial"/>
              </a:rPr>
              <a:t>şi</a:t>
            </a:r>
            <a:r>
              <a:rPr lang="ro" sz="1200" b="1" dirty="0">
                <a:latin typeface="Times New Roman"/>
                <a:ea typeface="Batang"/>
                <a:cs typeface="Arial"/>
              </a:rPr>
              <a:t> are rolul de a asigura conducerea, organizarea </a:t>
            </a:r>
            <a:r>
              <a:rPr lang="ro" sz="1200" b="1" err="1">
                <a:latin typeface="Times New Roman"/>
                <a:ea typeface="Batang"/>
                <a:cs typeface="Arial"/>
              </a:rPr>
              <a:t>şi</a:t>
            </a:r>
            <a:r>
              <a:rPr lang="ro" sz="1200" b="1" dirty="0">
                <a:latin typeface="Times New Roman"/>
                <a:ea typeface="Batang"/>
                <a:cs typeface="Arial"/>
              </a:rPr>
              <a:t> funcționarea societății. Acesta aprobă procedurile de importanță generală pentru organizarea </a:t>
            </a:r>
            <a:r>
              <a:rPr lang="ro" sz="1200" b="1" err="1">
                <a:latin typeface="Times New Roman"/>
                <a:ea typeface="Batang"/>
                <a:cs typeface="Arial"/>
              </a:rPr>
              <a:t>şi</a:t>
            </a:r>
            <a:r>
              <a:rPr lang="ro" sz="1200" b="1" dirty="0">
                <a:latin typeface="Times New Roman"/>
                <a:ea typeface="Batang"/>
                <a:cs typeface="Arial"/>
              </a:rPr>
              <a:t> derularea proceselor principale la nivel de firmă.</a:t>
            </a:r>
            <a:endParaRPr lang="ro-RO" sz="1200" b="1">
              <a:latin typeface="Times New Roman"/>
              <a:ea typeface="Batang"/>
              <a:cs typeface="Arial"/>
            </a:endParaRPr>
          </a:p>
          <a:p>
            <a:r>
              <a:rPr lang="ro" sz="1200" b="1" err="1">
                <a:latin typeface="Times New Roman"/>
                <a:ea typeface="Batang"/>
                <a:cs typeface="Arial"/>
              </a:rPr>
              <a:t>Atribuţii</a:t>
            </a:r>
            <a:r>
              <a:rPr lang="ro" sz="1200" b="1" dirty="0">
                <a:latin typeface="Times New Roman"/>
                <a:ea typeface="Batang"/>
                <a:cs typeface="Arial"/>
              </a:rPr>
              <a:t>, </a:t>
            </a:r>
            <a:r>
              <a:rPr lang="ro" sz="1200" b="1" err="1">
                <a:latin typeface="Times New Roman"/>
                <a:ea typeface="Batang"/>
                <a:cs typeface="Arial"/>
              </a:rPr>
              <a:t>competenţe</a:t>
            </a:r>
            <a:r>
              <a:rPr lang="ro" sz="1200" b="1" dirty="0">
                <a:latin typeface="Times New Roman"/>
                <a:ea typeface="Batang"/>
                <a:cs typeface="Arial"/>
              </a:rPr>
              <a:t>, </a:t>
            </a:r>
            <a:r>
              <a:rPr lang="ro" sz="1200" b="1" err="1">
                <a:latin typeface="Times New Roman"/>
                <a:ea typeface="Batang"/>
                <a:cs typeface="Arial"/>
              </a:rPr>
              <a:t>responsabilităţi</a:t>
            </a:r>
            <a:r>
              <a:rPr lang="ro" sz="1200" b="1" dirty="0">
                <a:latin typeface="Times New Roman"/>
                <a:ea typeface="Batang"/>
                <a:cs typeface="Arial"/>
              </a:rPr>
              <a:t>:</a:t>
            </a:r>
            <a:endParaRPr lang="ro-RO" sz="1200" b="1">
              <a:latin typeface="Times New Roman"/>
              <a:ea typeface="Batang"/>
              <a:cs typeface="Arial"/>
            </a:endParaRPr>
          </a:p>
          <a:p>
            <a:r>
              <a:rPr lang="ro" sz="1200" b="1" dirty="0">
                <a:latin typeface="Times New Roman"/>
                <a:ea typeface="Batang"/>
                <a:cs typeface="Arial"/>
              </a:rPr>
              <a:t>Angajează personalul </a:t>
            </a:r>
            <a:r>
              <a:rPr lang="ro" sz="1200" b="1" err="1">
                <a:latin typeface="Times New Roman"/>
                <a:ea typeface="Batang"/>
                <a:cs typeface="Arial"/>
              </a:rPr>
              <a:t>societaţii</a:t>
            </a:r>
            <a:r>
              <a:rPr lang="ro" sz="1200" b="1" dirty="0">
                <a:latin typeface="Times New Roman"/>
                <a:ea typeface="Batang"/>
                <a:cs typeface="Arial"/>
              </a:rPr>
              <a:t>;</a:t>
            </a:r>
            <a:endParaRPr lang="ro-RO" sz="1200" b="1">
              <a:latin typeface="Times New Roman"/>
              <a:ea typeface="Batang"/>
              <a:cs typeface="Arial"/>
            </a:endParaRPr>
          </a:p>
          <a:p>
            <a:r>
              <a:rPr lang="ro" sz="1200" b="1" err="1">
                <a:latin typeface="Times New Roman"/>
                <a:ea typeface="Batang"/>
                <a:cs typeface="Arial"/>
              </a:rPr>
              <a:t>Stabileşte</a:t>
            </a:r>
            <a:r>
              <a:rPr lang="ro" sz="1200" b="1" dirty="0">
                <a:latin typeface="Times New Roman"/>
                <a:ea typeface="Batang"/>
                <a:cs typeface="Arial"/>
              </a:rPr>
              <a:t> obiectivele de dezvoltare ale firmei, în</a:t>
            </a:r>
            <a:endParaRPr lang="ro-RO" sz="1200" b="1">
              <a:latin typeface="Times New Roman"/>
              <a:ea typeface="Batang"/>
              <a:cs typeface="Arial"/>
            </a:endParaRPr>
          </a:p>
          <a:p>
            <a:pPr algn="just"/>
            <a:r>
              <a:rPr lang="ro" sz="1200" b="1" dirty="0" err="1">
                <a:latin typeface="Times New Roman"/>
                <a:ea typeface="Batang"/>
                <a:cs typeface="Arial"/>
              </a:rPr>
              <a:t>concordanţă</a:t>
            </a:r>
            <a:r>
              <a:rPr lang="ro" sz="1200" b="1" dirty="0">
                <a:latin typeface="Times New Roman"/>
                <a:ea typeface="Batang"/>
                <a:cs typeface="Arial"/>
              </a:rPr>
              <a:t> cu strategia elaborată de Consiliul de </a:t>
            </a:r>
            <a:r>
              <a:rPr lang="ro" sz="1200" b="1" dirty="0" err="1">
                <a:latin typeface="Times New Roman"/>
                <a:ea typeface="Batang"/>
                <a:cs typeface="Arial"/>
              </a:rPr>
              <a:t>Administraţie</a:t>
            </a:r>
            <a:r>
              <a:rPr lang="ro" sz="1200" b="1" dirty="0">
                <a:latin typeface="Times New Roman"/>
                <a:ea typeface="Batang"/>
                <a:cs typeface="Arial"/>
              </a:rPr>
              <a:t>;</a:t>
            </a:r>
            <a:endParaRPr lang="ro-RO" sz="1200" b="1">
              <a:latin typeface="Times New Roman"/>
              <a:ea typeface="Batang"/>
              <a:cs typeface="Arial"/>
            </a:endParaRPr>
          </a:p>
          <a:p>
            <a:r>
              <a:rPr lang="ro" sz="1200" b="1" dirty="0">
                <a:latin typeface="Times New Roman"/>
                <a:ea typeface="Batang"/>
                <a:cs typeface="Arial"/>
              </a:rPr>
              <a:t>Aprobă bugetul </a:t>
            </a:r>
            <a:r>
              <a:rPr lang="ro" sz="1200" b="1" err="1">
                <a:latin typeface="Times New Roman"/>
                <a:ea typeface="Batang"/>
                <a:cs typeface="Arial"/>
              </a:rPr>
              <a:t>şi</a:t>
            </a:r>
            <a:r>
              <a:rPr lang="ro" sz="1200" b="1" dirty="0">
                <a:latin typeface="Times New Roman"/>
                <a:ea typeface="Batang"/>
                <a:cs typeface="Arial"/>
              </a:rPr>
              <a:t> rectificările acestuia;</a:t>
            </a:r>
            <a:endParaRPr lang="ro-RO" sz="1200" b="1">
              <a:latin typeface="Times New Roman"/>
              <a:ea typeface="Batang"/>
              <a:cs typeface="Arial"/>
            </a:endParaRPr>
          </a:p>
          <a:p>
            <a:r>
              <a:rPr lang="ro" sz="1200" b="1" dirty="0">
                <a:latin typeface="Times New Roman"/>
                <a:ea typeface="Batang"/>
                <a:cs typeface="Arial"/>
              </a:rPr>
              <a:t>Identifică </a:t>
            </a:r>
            <a:r>
              <a:rPr lang="ro" sz="1200" b="1" err="1">
                <a:latin typeface="Times New Roman"/>
                <a:ea typeface="Batang"/>
                <a:cs typeface="Arial"/>
              </a:rPr>
              <a:t>oportunităţi</a:t>
            </a:r>
            <a:r>
              <a:rPr lang="ro" sz="1200" b="1" dirty="0">
                <a:latin typeface="Times New Roman"/>
                <a:ea typeface="Batang"/>
                <a:cs typeface="Arial"/>
              </a:rPr>
              <a:t> de afaceri;</a:t>
            </a:r>
            <a:endParaRPr lang="ro-RO" sz="1200" b="1">
              <a:latin typeface="Times New Roman"/>
              <a:ea typeface="Batang"/>
              <a:cs typeface="Arial"/>
            </a:endParaRPr>
          </a:p>
          <a:p>
            <a:r>
              <a:rPr lang="ro" sz="1200" b="1" dirty="0">
                <a:latin typeface="Times New Roman"/>
                <a:ea typeface="Batang"/>
                <a:cs typeface="Arial"/>
              </a:rPr>
              <a:t>Reprezintă firma în </a:t>
            </a:r>
            <a:r>
              <a:rPr lang="ro" sz="1200" b="1" err="1">
                <a:latin typeface="Times New Roman"/>
                <a:ea typeface="Batang"/>
                <a:cs typeface="Arial"/>
              </a:rPr>
              <a:t>relaţiile</a:t>
            </a:r>
            <a:r>
              <a:rPr lang="ro" sz="1200" b="1" dirty="0">
                <a:latin typeface="Times New Roman"/>
                <a:ea typeface="Batang"/>
                <a:cs typeface="Arial"/>
              </a:rPr>
              <a:t> protocolare cu furnizorii, </a:t>
            </a:r>
            <a:r>
              <a:rPr lang="ro" sz="1200" b="1" err="1">
                <a:latin typeface="Times New Roman"/>
                <a:ea typeface="Batang"/>
                <a:cs typeface="Arial"/>
              </a:rPr>
              <a:t>clienţii</a:t>
            </a:r>
            <a:r>
              <a:rPr lang="ro" sz="1200" b="1" dirty="0">
                <a:latin typeface="Times New Roman"/>
                <a:ea typeface="Batang"/>
                <a:cs typeface="Arial"/>
              </a:rPr>
              <a:t>, </a:t>
            </a:r>
            <a:r>
              <a:rPr lang="ro" sz="1200" b="1" err="1">
                <a:latin typeface="Times New Roman"/>
                <a:ea typeface="Batang"/>
                <a:cs typeface="Arial"/>
              </a:rPr>
              <a:t>şi</a:t>
            </a:r>
            <a:r>
              <a:rPr lang="ro" sz="1200" b="1" dirty="0">
                <a:latin typeface="Times New Roman"/>
                <a:ea typeface="Batang"/>
                <a:cs typeface="Arial"/>
              </a:rPr>
              <a:t> alte organisme/</a:t>
            </a:r>
            <a:r>
              <a:rPr lang="ro" sz="1200" b="1" err="1">
                <a:latin typeface="Times New Roman"/>
                <a:ea typeface="Batang"/>
                <a:cs typeface="Arial"/>
              </a:rPr>
              <a:t>organizaţii</a:t>
            </a:r>
            <a:r>
              <a:rPr lang="ro" sz="1200" b="1" dirty="0">
                <a:latin typeface="Times New Roman"/>
                <a:ea typeface="Batang"/>
                <a:cs typeface="Arial"/>
              </a:rPr>
              <a:t> cu impact real/</a:t>
            </a:r>
            <a:r>
              <a:rPr lang="ro" sz="1200" b="1" err="1">
                <a:latin typeface="Times New Roman"/>
                <a:ea typeface="Batang"/>
                <a:cs typeface="Arial"/>
              </a:rPr>
              <a:t>potenţial</a:t>
            </a:r>
            <a:r>
              <a:rPr lang="ro" sz="1200" b="1" dirty="0">
                <a:latin typeface="Times New Roman"/>
                <a:ea typeface="Batang"/>
                <a:cs typeface="Arial"/>
              </a:rPr>
              <a:t> asupra rezultatelor firmei;</a:t>
            </a:r>
            <a:endParaRPr lang="ro-RO" sz="1200" b="1">
              <a:latin typeface="Times New Roman"/>
              <a:ea typeface="Batang"/>
              <a:cs typeface="Arial"/>
            </a:endParaRPr>
          </a:p>
          <a:p>
            <a:r>
              <a:rPr lang="ro" sz="1200" b="1" dirty="0">
                <a:latin typeface="Times New Roman"/>
                <a:ea typeface="Batang"/>
                <a:cs typeface="Arial"/>
              </a:rPr>
              <a:t>Asigură managementul firmei.</a:t>
            </a:r>
            <a:endParaRPr lang="ro-RO" sz="1200" b="1">
              <a:latin typeface="Times New Roman"/>
              <a:ea typeface="Batang"/>
              <a:cs typeface="Arial"/>
            </a:endParaRPr>
          </a:p>
          <a:p>
            <a:pPr algn="just"/>
            <a:r>
              <a:rPr lang="ro" sz="1200" b="1" dirty="0">
                <a:latin typeface="Times New Roman"/>
                <a:ea typeface="Batang"/>
                <a:cs typeface="Times New Roman"/>
              </a:rPr>
              <a:t>Departamentul Financiar – Contabil</a:t>
            </a:r>
            <a:endParaRPr lang="ro-RO" sz="1200" b="1">
              <a:latin typeface="Times New Roman"/>
              <a:ea typeface="Batang"/>
              <a:cs typeface="Times New Roman"/>
            </a:endParaRPr>
          </a:p>
          <a:p>
            <a:pPr algn="just"/>
            <a:r>
              <a:rPr lang="ro" sz="1200" b="1" dirty="0">
                <a:latin typeface="Times New Roman"/>
                <a:ea typeface="Batang"/>
                <a:cs typeface="Arial"/>
              </a:rPr>
              <a:t>Directorul departamentului în cauză este </a:t>
            </a:r>
            <a:r>
              <a:rPr lang="ro" sz="1200" b="1" err="1">
                <a:latin typeface="Times New Roman"/>
                <a:ea typeface="Batang"/>
                <a:cs typeface="Arial"/>
              </a:rPr>
              <a:t>Colesniuc</a:t>
            </a:r>
            <a:r>
              <a:rPr lang="ro" sz="1200" b="1" dirty="0">
                <a:latin typeface="Times New Roman"/>
                <a:ea typeface="Batang"/>
                <a:cs typeface="Arial"/>
              </a:rPr>
              <a:t> Ionatan și are atribuțiile, sarcinile următoare:</a:t>
            </a:r>
            <a:endParaRPr lang="ro-RO" sz="1200" b="1">
              <a:latin typeface="Times New Roman"/>
              <a:ea typeface="Batang"/>
              <a:cs typeface="Arial"/>
            </a:endParaRPr>
          </a:p>
          <a:p>
            <a:pPr lvl="1"/>
            <a:r>
              <a:rPr lang="ro" sz="1200" b="1" dirty="0">
                <a:latin typeface="Times New Roman"/>
                <a:ea typeface="Batang"/>
                <a:cs typeface="Arial"/>
              </a:rPr>
              <a:t>Să asigure </a:t>
            </a:r>
            <a:r>
              <a:rPr lang="ro" sz="1200" b="1" err="1">
                <a:latin typeface="Times New Roman"/>
                <a:ea typeface="Batang"/>
                <a:cs typeface="Arial"/>
              </a:rPr>
              <a:t>desfăşurarea</a:t>
            </a:r>
            <a:r>
              <a:rPr lang="ro" sz="1200" b="1" dirty="0">
                <a:latin typeface="Times New Roman"/>
                <a:ea typeface="Batang"/>
                <a:cs typeface="Arial"/>
              </a:rPr>
              <a:t> ritmică a </a:t>
            </a:r>
            <a:r>
              <a:rPr lang="ro" sz="1200" b="1" err="1">
                <a:latin typeface="Times New Roman"/>
                <a:ea typeface="Batang"/>
                <a:cs typeface="Arial"/>
              </a:rPr>
              <a:t>operaţiunilor</a:t>
            </a:r>
            <a:r>
              <a:rPr lang="ro" sz="1200" b="1" dirty="0">
                <a:latin typeface="Times New Roman"/>
                <a:ea typeface="Batang"/>
                <a:cs typeface="Arial"/>
              </a:rPr>
              <a:t> de decontare cu furnizorii </a:t>
            </a:r>
            <a:r>
              <a:rPr lang="ro" sz="1200" b="1" err="1">
                <a:latin typeface="Times New Roman"/>
                <a:ea typeface="Batang"/>
                <a:cs typeface="Arial"/>
              </a:rPr>
              <a:t>şi</a:t>
            </a:r>
            <a:r>
              <a:rPr lang="ro" sz="1200" b="1" dirty="0">
                <a:latin typeface="Times New Roman"/>
                <a:ea typeface="Batang"/>
                <a:cs typeface="Arial"/>
              </a:rPr>
              <a:t> beneficiarii;</a:t>
            </a:r>
            <a:endParaRPr lang="ro-RO" sz="1200" b="1">
              <a:latin typeface="Times New Roman"/>
              <a:ea typeface="Batang"/>
              <a:cs typeface="Arial"/>
            </a:endParaRPr>
          </a:p>
          <a:p>
            <a:endParaRPr lang="ro-RO" sz="1200" dirty="0">
              <a:latin typeface="Times New Roman"/>
              <a:cs typeface="Arial"/>
            </a:endParaRPr>
          </a:p>
          <a:p>
            <a:endParaRPr lang="ro-RO" dirty="0"/>
          </a:p>
        </p:txBody>
      </p:sp>
    </p:spTree>
    <p:extLst>
      <p:ext uri="{BB962C8B-B14F-4D97-AF65-F5344CB8AC3E}">
        <p14:creationId xmlns:p14="http://schemas.microsoft.com/office/powerpoint/2010/main" val="3269451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0EFC51DE-9462-56D8-66A6-C5CF18C4B823}"/>
              </a:ext>
            </a:extLst>
          </p:cNvPr>
          <p:cNvSpPr>
            <a:spLocks noGrp="1"/>
          </p:cNvSpPr>
          <p:nvPr>
            <p:ph idx="1"/>
          </p:nvPr>
        </p:nvSpPr>
        <p:spPr>
          <a:xfrm>
            <a:off x="84163" y="62789"/>
            <a:ext cx="12005618" cy="6657886"/>
          </a:xfrm>
        </p:spPr>
        <p:txBody>
          <a:bodyPr vert="horz" lIns="91440" tIns="45720" rIns="91440" bIns="45720" rtlCol="0" anchor="t">
            <a:noAutofit/>
          </a:bodyPr>
          <a:lstStyle/>
          <a:p>
            <a:pPr marL="560070" lvl="1" indent="-285750">
              <a:buFont typeface="Arial"/>
              <a:buChar char="•"/>
            </a:pPr>
            <a:r>
              <a:rPr lang="ro" sz="1100">
                <a:latin typeface="Times New Roman"/>
                <a:ea typeface="+mn-lt"/>
                <a:cs typeface="+mn-lt"/>
              </a:rPr>
              <a:t>Să asigure plata la termen a sumelor care constituie: </a:t>
            </a:r>
            <a:r>
              <a:rPr lang="ro" sz="1100" err="1">
                <a:latin typeface="Times New Roman"/>
                <a:ea typeface="+mn-lt"/>
                <a:cs typeface="+mn-lt"/>
              </a:rPr>
              <a:t>obligaţia</a:t>
            </a:r>
            <a:r>
              <a:rPr lang="ro" sz="1100" dirty="0">
                <a:latin typeface="Times New Roman"/>
                <a:ea typeface="+mn-lt"/>
                <a:cs typeface="+mn-lt"/>
              </a:rPr>
              <a:t> </a:t>
            </a:r>
            <a:r>
              <a:rPr lang="ro" sz="1100" err="1">
                <a:latin typeface="Times New Roman"/>
                <a:ea typeface="+mn-lt"/>
                <a:cs typeface="+mn-lt"/>
              </a:rPr>
              <a:t>societăţii</a:t>
            </a:r>
            <a:r>
              <a:rPr lang="ro" sz="1100" dirty="0">
                <a:latin typeface="Times New Roman"/>
                <a:ea typeface="+mn-lt"/>
                <a:cs typeface="+mn-lt"/>
              </a:rPr>
              <a:t> </a:t>
            </a:r>
            <a:r>
              <a:rPr lang="ro" sz="1100" err="1">
                <a:latin typeface="Times New Roman"/>
                <a:ea typeface="+mn-lt"/>
                <a:cs typeface="+mn-lt"/>
              </a:rPr>
              <a:t>faţă</a:t>
            </a:r>
            <a:r>
              <a:rPr lang="ro" sz="1100">
                <a:latin typeface="Times New Roman"/>
                <a:ea typeface="+mn-lt"/>
                <a:cs typeface="+mn-lt"/>
              </a:rPr>
              <a:t> de bugetul de stat, bugetul asigurărilor sociale </a:t>
            </a:r>
            <a:r>
              <a:rPr lang="ro" sz="1100" err="1">
                <a:latin typeface="Times New Roman"/>
                <a:ea typeface="+mn-lt"/>
                <a:cs typeface="+mn-lt"/>
              </a:rPr>
              <a:t>şi</a:t>
            </a:r>
            <a:r>
              <a:rPr lang="ro" sz="1100">
                <a:latin typeface="Times New Roman"/>
                <a:ea typeface="+mn-lt"/>
                <a:cs typeface="+mn-lt"/>
              </a:rPr>
              <a:t> alte </a:t>
            </a:r>
            <a:r>
              <a:rPr lang="ro" sz="1100" err="1">
                <a:latin typeface="Times New Roman"/>
                <a:ea typeface="+mn-lt"/>
                <a:cs typeface="+mn-lt"/>
              </a:rPr>
              <a:t>obligaţii</a:t>
            </a:r>
            <a:r>
              <a:rPr lang="ro" sz="1100" dirty="0">
                <a:latin typeface="Times New Roman"/>
                <a:ea typeface="+mn-lt"/>
                <a:cs typeface="+mn-lt"/>
              </a:rPr>
              <a:t> </a:t>
            </a:r>
            <a:r>
              <a:rPr lang="ro" sz="1100" err="1">
                <a:latin typeface="Times New Roman"/>
                <a:ea typeface="+mn-lt"/>
                <a:cs typeface="+mn-lt"/>
              </a:rPr>
              <a:t>faţă</a:t>
            </a:r>
            <a:r>
              <a:rPr lang="ro" sz="1100">
                <a:latin typeface="Times New Roman"/>
                <a:ea typeface="+mn-lt"/>
                <a:cs typeface="+mn-lt"/>
              </a:rPr>
              <a:t> de </a:t>
            </a:r>
            <a:r>
              <a:rPr lang="ro" sz="1100" err="1">
                <a:latin typeface="Times New Roman"/>
                <a:ea typeface="+mn-lt"/>
                <a:cs typeface="+mn-lt"/>
              </a:rPr>
              <a:t>terţi</a:t>
            </a:r>
            <a:r>
              <a:rPr lang="ro" sz="1100">
                <a:latin typeface="Times New Roman"/>
                <a:ea typeface="+mn-lt"/>
                <a:cs typeface="+mn-lt"/>
              </a:rPr>
              <a:t>;</a:t>
            </a:r>
            <a:endParaRPr lang="ro-RO" sz="1100" dirty="0">
              <a:latin typeface="Times New Roman"/>
              <a:cs typeface="Times New Roman"/>
            </a:endParaRPr>
          </a:p>
          <a:p>
            <a:pPr marL="560070" lvl="1" indent="-285750">
              <a:buFont typeface="Arial"/>
              <a:buChar char="•"/>
            </a:pPr>
            <a:r>
              <a:rPr lang="ro" sz="1100" err="1">
                <a:latin typeface="Times New Roman"/>
                <a:ea typeface="+mn-lt"/>
                <a:cs typeface="+mn-lt"/>
              </a:rPr>
              <a:t>Întocmeşte</a:t>
            </a:r>
            <a:r>
              <a:rPr lang="ro" sz="1100" dirty="0">
                <a:latin typeface="Times New Roman"/>
                <a:ea typeface="+mn-lt"/>
                <a:cs typeface="+mn-lt"/>
              </a:rPr>
              <a:t> Registrele obligatorii: Registrul jurnal </a:t>
            </a:r>
            <a:r>
              <a:rPr lang="ro" sz="1100" err="1">
                <a:latin typeface="Times New Roman"/>
                <a:ea typeface="+mn-lt"/>
                <a:cs typeface="+mn-lt"/>
              </a:rPr>
              <a:t>şi</a:t>
            </a:r>
            <a:r>
              <a:rPr lang="ro" sz="1100" dirty="0">
                <a:latin typeface="Times New Roman"/>
                <a:ea typeface="+mn-lt"/>
                <a:cs typeface="+mn-lt"/>
              </a:rPr>
              <a:t> Registrul Cartea Mare </a:t>
            </a:r>
            <a:r>
              <a:rPr lang="ro" sz="1100" err="1">
                <a:latin typeface="Times New Roman"/>
                <a:ea typeface="+mn-lt"/>
                <a:cs typeface="+mn-lt"/>
              </a:rPr>
              <a:t>şi</a:t>
            </a:r>
            <a:r>
              <a:rPr lang="ro" sz="1100" dirty="0">
                <a:latin typeface="Times New Roman"/>
                <a:ea typeface="+mn-lt"/>
                <a:cs typeface="+mn-lt"/>
              </a:rPr>
              <a:t> </a:t>
            </a:r>
            <a:r>
              <a:rPr lang="ro" sz="1100" err="1">
                <a:latin typeface="Times New Roman"/>
                <a:ea typeface="+mn-lt"/>
                <a:cs typeface="+mn-lt"/>
              </a:rPr>
              <a:t>întocmeşte</a:t>
            </a:r>
            <a:r>
              <a:rPr lang="ro" sz="1100" dirty="0">
                <a:latin typeface="Times New Roman"/>
                <a:ea typeface="+mn-lt"/>
                <a:cs typeface="+mn-lt"/>
              </a:rPr>
              <a:t> periodic, împreună cu subalternii, o serie întreagă de rapoarte cum ar fi: lista facturilor emise </a:t>
            </a:r>
            <a:r>
              <a:rPr lang="ro" sz="1100" err="1">
                <a:latin typeface="Times New Roman"/>
                <a:ea typeface="+mn-lt"/>
                <a:cs typeface="+mn-lt"/>
              </a:rPr>
              <a:t>şi</a:t>
            </a:r>
            <a:r>
              <a:rPr lang="ro" sz="1100" dirty="0">
                <a:latin typeface="Times New Roman"/>
                <a:ea typeface="+mn-lt"/>
                <a:cs typeface="+mn-lt"/>
              </a:rPr>
              <a:t> neîncasate, </a:t>
            </a:r>
            <a:r>
              <a:rPr lang="ro" sz="1100" err="1">
                <a:latin typeface="Times New Roman"/>
                <a:ea typeface="+mn-lt"/>
                <a:cs typeface="+mn-lt"/>
              </a:rPr>
              <a:t>balanţa</a:t>
            </a:r>
            <a:r>
              <a:rPr lang="ro" sz="1100" dirty="0">
                <a:latin typeface="Times New Roman"/>
                <a:ea typeface="+mn-lt"/>
                <a:cs typeface="+mn-lt"/>
              </a:rPr>
              <a:t> de verificare pentru </a:t>
            </a:r>
            <a:r>
              <a:rPr lang="ro" sz="1100" err="1">
                <a:latin typeface="Times New Roman"/>
                <a:ea typeface="+mn-lt"/>
                <a:cs typeface="+mn-lt"/>
              </a:rPr>
              <a:t>clienţi</a:t>
            </a:r>
            <a:r>
              <a:rPr lang="ro" sz="1100" dirty="0">
                <a:latin typeface="Times New Roman"/>
                <a:ea typeface="+mn-lt"/>
                <a:cs typeface="+mn-lt"/>
              </a:rPr>
              <a:t>, </a:t>
            </a:r>
            <a:r>
              <a:rPr lang="ro" sz="1100" err="1">
                <a:latin typeface="Times New Roman"/>
                <a:ea typeface="+mn-lt"/>
                <a:cs typeface="+mn-lt"/>
              </a:rPr>
              <a:t>balanţa</a:t>
            </a:r>
            <a:r>
              <a:rPr lang="ro" sz="1100" dirty="0">
                <a:latin typeface="Times New Roman"/>
                <a:ea typeface="+mn-lt"/>
                <a:cs typeface="+mn-lt"/>
              </a:rPr>
              <a:t> de verificare pentru furnizori.</a:t>
            </a:r>
            <a:endParaRPr lang="ro-RO" sz="1100" dirty="0">
              <a:latin typeface="Times New Roman"/>
              <a:cs typeface="Times New Roman"/>
            </a:endParaRPr>
          </a:p>
          <a:p>
            <a:pPr marL="560070" lvl="1" indent="-285750">
              <a:buFont typeface="Arial"/>
              <a:buChar char="•"/>
            </a:pPr>
            <a:r>
              <a:rPr lang="ro" sz="1100" dirty="0">
                <a:latin typeface="Times New Roman"/>
                <a:ea typeface="+mn-lt"/>
                <a:cs typeface="+mn-lt"/>
              </a:rPr>
              <a:t>Întocmirea statelor de plată </a:t>
            </a:r>
            <a:r>
              <a:rPr lang="ro" sz="1100" err="1">
                <a:latin typeface="Times New Roman"/>
                <a:ea typeface="+mn-lt"/>
                <a:cs typeface="+mn-lt"/>
              </a:rPr>
              <a:t>şi</a:t>
            </a:r>
            <a:r>
              <a:rPr lang="ro" sz="1100" dirty="0">
                <a:latin typeface="Times New Roman"/>
                <a:ea typeface="+mn-lt"/>
                <a:cs typeface="+mn-lt"/>
              </a:rPr>
              <a:t> efectuarea înregistrărilor contabile aferente;</a:t>
            </a:r>
            <a:endParaRPr lang="ro-RO" sz="1100" dirty="0">
              <a:latin typeface="Times New Roman"/>
              <a:cs typeface="Times New Roman"/>
            </a:endParaRPr>
          </a:p>
          <a:p>
            <a:pPr marL="560070" lvl="1" indent="-285750">
              <a:buFont typeface="Arial"/>
              <a:buChar char="•"/>
            </a:pPr>
            <a:r>
              <a:rPr lang="ro" sz="1100" dirty="0">
                <a:latin typeface="Times New Roman"/>
                <a:ea typeface="+mn-lt"/>
                <a:cs typeface="+mn-lt"/>
              </a:rPr>
              <a:t>Decontările cu bugetul statului, bugetul local,  bugetul asigurărilor sociale </a:t>
            </a:r>
            <a:r>
              <a:rPr lang="ro" sz="1100" err="1">
                <a:latin typeface="Times New Roman"/>
                <a:ea typeface="+mn-lt"/>
                <a:cs typeface="+mn-lt"/>
              </a:rPr>
              <a:t>şi</a:t>
            </a:r>
            <a:r>
              <a:rPr lang="ro" sz="1100" dirty="0">
                <a:latin typeface="Times New Roman"/>
                <a:ea typeface="+mn-lt"/>
                <a:cs typeface="+mn-lt"/>
              </a:rPr>
              <a:t> efectuarea înregistrărilor contabile aferente.</a:t>
            </a:r>
            <a:endParaRPr lang="ro-RO" sz="1100" dirty="0">
              <a:latin typeface="Times New Roman"/>
              <a:cs typeface="Times New Roman"/>
            </a:endParaRPr>
          </a:p>
          <a:p>
            <a:pPr marL="560070" lvl="1" indent="-285750" algn="just">
              <a:buFont typeface="Arial"/>
              <a:buChar char="•"/>
            </a:pPr>
            <a:r>
              <a:rPr lang="ro" sz="1100" b="1" dirty="0">
                <a:latin typeface="Times New Roman"/>
                <a:ea typeface="+mn-lt"/>
                <a:cs typeface="+mn-lt"/>
              </a:rPr>
              <a:t>Departamentul comercial</a:t>
            </a:r>
            <a:endParaRPr lang="ro-RO" sz="1100" dirty="0">
              <a:latin typeface="Times New Roman"/>
              <a:cs typeface="Times New Roman"/>
            </a:endParaRPr>
          </a:p>
          <a:p>
            <a:pPr marL="560070" lvl="1" indent="-285750" algn="just">
              <a:buFont typeface="Arial"/>
              <a:buChar char="•"/>
            </a:pPr>
            <a:r>
              <a:rPr lang="ro" sz="1100" err="1">
                <a:latin typeface="Times New Roman"/>
                <a:ea typeface="+mn-lt"/>
                <a:cs typeface="+mn-lt"/>
              </a:rPr>
              <a:t>Şeful</a:t>
            </a:r>
            <a:r>
              <a:rPr lang="ro" sz="1100" dirty="0">
                <a:latin typeface="Times New Roman"/>
                <a:ea typeface="+mn-lt"/>
                <a:cs typeface="+mn-lt"/>
              </a:rPr>
              <a:t> departamentului Comercial  este </a:t>
            </a:r>
            <a:r>
              <a:rPr lang="ro" sz="1100" b="1" err="1">
                <a:latin typeface="Times New Roman"/>
                <a:ea typeface="+mn-lt"/>
                <a:cs typeface="+mn-lt"/>
              </a:rPr>
              <a:t>Marici</a:t>
            </a:r>
            <a:r>
              <a:rPr lang="ro" sz="1100" b="1" dirty="0">
                <a:latin typeface="Times New Roman"/>
                <a:ea typeface="+mn-lt"/>
                <a:cs typeface="+mn-lt"/>
              </a:rPr>
              <a:t> Denisa </a:t>
            </a:r>
            <a:r>
              <a:rPr lang="ro" sz="1100" dirty="0">
                <a:latin typeface="Times New Roman"/>
                <a:ea typeface="+mn-lt"/>
                <a:cs typeface="+mn-lt"/>
              </a:rPr>
              <a:t>și aceasta:</a:t>
            </a:r>
            <a:endParaRPr lang="ro-RO" sz="1100" dirty="0">
              <a:latin typeface="Times New Roman"/>
              <a:cs typeface="Times New Roman"/>
            </a:endParaRPr>
          </a:p>
          <a:p>
            <a:r>
              <a:rPr lang="ro" sz="1100" dirty="0">
                <a:latin typeface="Times New Roman"/>
                <a:ea typeface="+mn-lt"/>
                <a:cs typeface="+mn-lt"/>
              </a:rPr>
              <a:t>Elaborează planuri de marketing;</a:t>
            </a:r>
            <a:endParaRPr lang="ro-RO" sz="1100" dirty="0">
              <a:latin typeface="Times New Roman"/>
              <a:cs typeface="Times New Roman"/>
            </a:endParaRPr>
          </a:p>
          <a:p>
            <a:r>
              <a:rPr lang="ro" sz="1100" dirty="0">
                <a:latin typeface="Times New Roman"/>
                <a:ea typeface="+mn-lt"/>
                <a:cs typeface="+mn-lt"/>
              </a:rPr>
              <a:t>Realizează și coordonează materiale publicitare împreună cu subalternii săi;</a:t>
            </a:r>
            <a:endParaRPr lang="ro-RO" sz="1100" dirty="0">
              <a:latin typeface="Times New Roman"/>
              <a:cs typeface="Times New Roman"/>
            </a:endParaRPr>
          </a:p>
          <a:p>
            <a:r>
              <a:rPr lang="ro" sz="1100" dirty="0">
                <a:latin typeface="Times New Roman"/>
                <a:ea typeface="+mn-lt"/>
                <a:cs typeface="+mn-lt"/>
              </a:rPr>
              <a:t>Emite cereri de ofertă pentru </a:t>
            </a:r>
            <a:r>
              <a:rPr lang="ro" sz="1100" err="1">
                <a:latin typeface="Times New Roman"/>
                <a:ea typeface="+mn-lt"/>
                <a:cs typeface="+mn-lt"/>
              </a:rPr>
              <a:t>acţiuni</a:t>
            </a:r>
            <a:r>
              <a:rPr lang="ro" sz="1100" dirty="0">
                <a:latin typeface="Times New Roman"/>
                <a:ea typeface="+mn-lt"/>
                <a:cs typeface="+mn-lt"/>
              </a:rPr>
              <a:t> publicitare </a:t>
            </a:r>
            <a:r>
              <a:rPr lang="ro" sz="1100" err="1">
                <a:latin typeface="Times New Roman"/>
                <a:ea typeface="+mn-lt"/>
                <a:cs typeface="+mn-lt"/>
              </a:rPr>
              <a:t>şi</a:t>
            </a:r>
            <a:r>
              <a:rPr lang="ro" sz="1100" dirty="0">
                <a:latin typeface="Times New Roman"/>
                <a:ea typeface="+mn-lt"/>
                <a:cs typeface="+mn-lt"/>
              </a:rPr>
              <a:t> le transmite furnizorilor;</a:t>
            </a:r>
            <a:endParaRPr lang="ro-RO" sz="1100" dirty="0">
              <a:latin typeface="Times New Roman"/>
              <a:cs typeface="Times New Roman"/>
            </a:endParaRPr>
          </a:p>
          <a:p>
            <a:r>
              <a:rPr lang="ro" sz="1100" dirty="0">
                <a:latin typeface="Times New Roman"/>
                <a:ea typeface="+mn-lt"/>
                <a:cs typeface="+mn-lt"/>
              </a:rPr>
              <a:t>Organizează participări la târguri </a:t>
            </a:r>
            <a:r>
              <a:rPr lang="ro" sz="1100" err="1">
                <a:latin typeface="Times New Roman"/>
                <a:ea typeface="+mn-lt"/>
                <a:cs typeface="+mn-lt"/>
              </a:rPr>
              <a:t>şi</a:t>
            </a:r>
            <a:r>
              <a:rPr lang="ro" sz="1100" dirty="0">
                <a:latin typeface="Times New Roman"/>
                <a:ea typeface="+mn-lt"/>
                <a:cs typeface="+mn-lt"/>
              </a:rPr>
              <a:t> </a:t>
            </a:r>
            <a:r>
              <a:rPr lang="ro" sz="1100" err="1">
                <a:latin typeface="Times New Roman"/>
                <a:ea typeface="+mn-lt"/>
                <a:cs typeface="+mn-lt"/>
              </a:rPr>
              <a:t>expoziţii</a:t>
            </a:r>
            <a:r>
              <a:rPr lang="ro" sz="1100" dirty="0">
                <a:latin typeface="Times New Roman"/>
                <a:ea typeface="+mn-lt"/>
                <a:cs typeface="+mn-lt"/>
              </a:rPr>
              <a:t>;</a:t>
            </a:r>
            <a:endParaRPr lang="ro-RO" sz="1100" dirty="0">
              <a:latin typeface="Times New Roman"/>
              <a:cs typeface="Times New Roman"/>
            </a:endParaRPr>
          </a:p>
          <a:p>
            <a:r>
              <a:rPr lang="ro" sz="1100" dirty="0">
                <a:latin typeface="Times New Roman"/>
                <a:ea typeface="+mn-lt"/>
                <a:cs typeface="+mn-lt"/>
              </a:rPr>
              <a:t>Realizează studii de </a:t>
            </a:r>
            <a:r>
              <a:rPr lang="ro" sz="1100" err="1">
                <a:latin typeface="Times New Roman"/>
                <a:ea typeface="+mn-lt"/>
                <a:cs typeface="+mn-lt"/>
              </a:rPr>
              <a:t>piaţă</a:t>
            </a:r>
            <a:r>
              <a:rPr lang="ro" sz="1100" dirty="0">
                <a:latin typeface="Times New Roman"/>
                <a:ea typeface="+mn-lt"/>
                <a:cs typeface="+mn-lt"/>
              </a:rPr>
              <a:t>;</a:t>
            </a:r>
            <a:endParaRPr lang="ro-RO" sz="1100" dirty="0">
              <a:latin typeface="Times New Roman"/>
              <a:cs typeface="Times New Roman"/>
            </a:endParaRPr>
          </a:p>
          <a:p>
            <a:r>
              <a:rPr lang="ro" sz="1100" dirty="0">
                <a:latin typeface="Times New Roman"/>
                <a:ea typeface="+mn-lt"/>
                <a:cs typeface="+mn-lt"/>
              </a:rPr>
              <a:t>Face  propuneri  pentru  introducerea  unor  noi produse în </a:t>
            </a:r>
            <a:r>
              <a:rPr lang="ro" sz="1100" err="1">
                <a:latin typeface="Times New Roman"/>
                <a:ea typeface="+mn-lt"/>
                <a:cs typeface="+mn-lt"/>
              </a:rPr>
              <a:t>fabricaţie</a:t>
            </a:r>
            <a:r>
              <a:rPr lang="ro" sz="1100" dirty="0">
                <a:latin typeface="Times New Roman"/>
                <a:ea typeface="+mn-lt"/>
                <a:cs typeface="+mn-lt"/>
              </a:rPr>
              <a:t>;</a:t>
            </a:r>
            <a:endParaRPr lang="ro-RO" sz="1100" dirty="0">
              <a:latin typeface="Times New Roman"/>
              <a:cs typeface="Times New Roman"/>
            </a:endParaRPr>
          </a:p>
          <a:p>
            <a:r>
              <a:rPr lang="ro" sz="1100" dirty="0">
                <a:latin typeface="Times New Roman"/>
                <a:ea typeface="+mn-lt"/>
                <a:cs typeface="+mn-lt"/>
              </a:rPr>
              <a:t>Determină sistemul optim de </a:t>
            </a:r>
            <a:r>
              <a:rPr lang="ro" sz="1100" err="1">
                <a:latin typeface="Times New Roman"/>
                <a:ea typeface="+mn-lt"/>
                <a:cs typeface="+mn-lt"/>
              </a:rPr>
              <a:t>distribuţie</a:t>
            </a:r>
            <a:r>
              <a:rPr lang="ro" sz="1100" dirty="0">
                <a:latin typeface="Times New Roman"/>
                <a:ea typeface="+mn-lt"/>
                <a:cs typeface="+mn-lt"/>
              </a:rPr>
              <a:t>;</a:t>
            </a:r>
            <a:endParaRPr lang="ro-RO" sz="1100" dirty="0">
              <a:latin typeface="Times New Roman"/>
              <a:cs typeface="Times New Roman"/>
            </a:endParaRPr>
          </a:p>
          <a:p>
            <a:r>
              <a:rPr lang="ro" sz="1100" dirty="0">
                <a:latin typeface="Times New Roman"/>
                <a:ea typeface="+mn-lt"/>
                <a:cs typeface="+mn-lt"/>
              </a:rPr>
              <a:t>Realizează analiza </a:t>
            </a:r>
            <a:r>
              <a:rPr lang="ro" sz="1100" err="1">
                <a:latin typeface="Times New Roman"/>
                <a:ea typeface="+mn-lt"/>
                <a:cs typeface="+mn-lt"/>
              </a:rPr>
              <a:t>concurenţei</a:t>
            </a:r>
            <a:r>
              <a:rPr lang="ro" sz="1100" dirty="0">
                <a:latin typeface="Times New Roman"/>
                <a:ea typeface="+mn-lt"/>
                <a:cs typeface="+mn-lt"/>
              </a:rPr>
              <a:t>.</a:t>
            </a:r>
            <a:endParaRPr lang="ro-RO" sz="1100" dirty="0">
              <a:latin typeface="Times New Roman"/>
              <a:cs typeface="Times New Roman"/>
            </a:endParaRPr>
          </a:p>
          <a:p>
            <a:pPr algn="just"/>
            <a:r>
              <a:rPr lang="ro" sz="1100" dirty="0">
                <a:latin typeface="Times New Roman"/>
                <a:ea typeface="Batang"/>
                <a:cs typeface="Times New Roman"/>
              </a:rPr>
              <a:t>Departamentul Producție</a:t>
            </a:r>
            <a:endParaRPr lang="ro-RO" sz="1100">
              <a:latin typeface="Times New Roman"/>
              <a:ea typeface="Batang"/>
              <a:cs typeface="Times New Roman"/>
            </a:endParaRPr>
          </a:p>
          <a:p>
            <a:r>
              <a:rPr lang="ro" sz="1100" dirty="0">
                <a:latin typeface="Times New Roman"/>
                <a:ea typeface="+mn-lt"/>
                <a:cs typeface="+mn-lt"/>
              </a:rPr>
              <a:t>Condus de</a:t>
            </a:r>
            <a:r>
              <a:rPr lang="ro" sz="1100" b="1" dirty="0">
                <a:latin typeface="Times New Roman"/>
                <a:ea typeface="+mn-lt"/>
                <a:cs typeface="+mn-lt"/>
              </a:rPr>
              <a:t> Purice David Cristian</a:t>
            </a:r>
            <a:r>
              <a:rPr lang="ro" sz="1100" dirty="0">
                <a:latin typeface="Times New Roman"/>
                <a:ea typeface="+mn-lt"/>
                <a:cs typeface="+mn-lt"/>
              </a:rPr>
              <a:t>, care are următoarele atribuții:</a:t>
            </a:r>
            <a:endParaRPr lang="ro-RO" sz="1100" dirty="0">
              <a:latin typeface="Times New Roman"/>
              <a:cs typeface="Times New Roman"/>
            </a:endParaRPr>
          </a:p>
          <a:p>
            <a:r>
              <a:rPr lang="ro" sz="1100" dirty="0">
                <a:latin typeface="Times New Roman"/>
                <a:ea typeface="+mn-lt"/>
                <a:cs typeface="+mn-lt"/>
              </a:rPr>
              <a:t>Elaborează și propune membrilor consiliului planul de producție;</a:t>
            </a:r>
            <a:endParaRPr lang="ro-RO" sz="1100" dirty="0">
              <a:latin typeface="Times New Roman"/>
              <a:cs typeface="Times New Roman"/>
            </a:endParaRPr>
          </a:p>
          <a:p>
            <a:r>
              <a:rPr lang="ro" sz="1100" dirty="0">
                <a:latin typeface="Times New Roman"/>
                <a:ea typeface="+mn-lt"/>
                <a:cs typeface="+mn-lt"/>
              </a:rPr>
              <a:t>Coordonează și asigură desfășurarea ritmică a procesului de producție;</a:t>
            </a:r>
            <a:endParaRPr lang="ro-RO" sz="1100" dirty="0">
              <a:latin typeface="Times New Roman"/>
              <a:cs typeface="Times New Roman"/>
            </a:endParaRPr>
          </a:p>
          <a:p>
            <a:r>
              <a:rPr lang="ro" sz="1100" dirty="0">
                <a:latin typeface="Times New Roman"/>
                <a:ea typeface="+mn-lt"/>
                <a:cs typeface="+mn-lt"/>
              </a:rPr>
              <a:t>Analizează și aprobă cererile de achiziție/ înlocuire/ reparare/ realizare a resurselor materiale necesare îndeplinirii activității;</a:t>
            </a:r>
            <a:endParaRPr lang="ro-RO" sz="1100" dirty="0">
              <a:latin typeface="Times New Roman"/>
              <a:cs typeface="Times New Roman"/>
            </a:endParaRPr>
          </a:p>
          <a:p>
            <a:r>
              <a:rPr lang="ro" sz="1100" dirty="0">
                <a:latin typeface="Times New Roman"/>
                <a:ea typeface="+mn-lt"/>
                <a:cs typeface="+mn-lt"/>
              </a:rPr>
              <a:t>Este responsabil de dezvoltarea profesională a tuturor angajaților din departament;</a:t>
            </a:r>
            <a:endParaRPr lang="ro-RO" sz="1100" dirty="0">
              <a:latin typeface="Times New Roman"/>
              <a:cs typeface="Times New Roman"/>
            </a:endParaRPr>
          </a:p>
          <a:p>
            <a:r>
              <a:rPr lang="ro" sz="1100" dirty="0">
                <a:latin typeface="Times New Roman"/>
                <a:ea typeface="+mn-lt"/>
                <a:cs typeface="+mn-lt"/>
              </a:rPr>
              <a:t>Se asigură de menținerea unei atmosfere de lucru pozitivă și motivantă;</a:t>
            </a:r>
            <a:endParaRPr lang="ro-RO" sz="1100" dirty="0">
              <a:latin typeface="Times New Roman"/>
              <a:cs typeface="Times New Roman"/>
            </a:endParaRPr>
          </a:p>
          <a:p>
            <a:r>
              <a:rPr lang="ro" sz="1100" dirty="0">
                <a:latin typeface="Times New Roman"/>
                <a:ea typeface="+mn-lt"/>
                <a:cs typeface="+mn-lt"/>
              </a:rPr>
              <a:t>Stabilește obiectivele oamenilor din echipă și obiectivele  lunare,  indicii  de  performanță pentru   fiecare categorie, urmărește  </a:t>
            </a:r>
            <a:r>
              <a:rPr lang="ro" sz="1100" err="1">
                <a:latin typeface="Times New Roman"/>
                <a:ea typeface="+mn-lt"/>
                <a:cs typeface="+mn-lt"/>
              </a:rPr>
              <a:t>onstant</a:t>
            </a:r>
            <a:r>
              <a:rPr lang="ro" sz="1100" dirty="0">
                <a:latin typeface="Times New Roman"/>
                <a:ea typeface="+mn-lt"/>
                <a:cs typeface="+mn-lt"/>
              </a:rPr>
              <a:t> rezultatele acestora, asigurând feedback periodic.</a:t>
            </a:r>
            <a:endParaRPr lang="ro-RO" sz="1100" dirty="0">
              <a:latin typeface="Times New Roman"/>
              <a:cs typeface="Times New Roman"/>
            </a:endParaRPr>
          </a:p>
          <a:p>
            <a:pPr algn="just"/>
            <a:endParaRPr lang="ro-RO" sz="1100" dirty="0">
              <a:latin typeface="Times New Roman"/>
              <a:cs typeface="Times New Roman"/>
            </a:endParaRPr>
          </a:p>
          <a:p>
            <a:endParaRPr lang="ro-RO" sz="1100" dirty="0">
              <a:latin typeface="Times New Roman"/>
              <a:cs typeface="Times New Roman"/>
            </a:endParaRPr>
          </a:p>
        </p:txBody>
      </p:sp>
    </p:spTree>
    <p:extLst>
      <p:ext uri="{BB962C8B-B14F-4D97-AF65-F5344CB8AC3E}">
        <p14:creationId xmlns:p14="http://schemas.microsoft.com/office/powerpoint/2010/main" val="2032981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C77DC8A3-F170-7600-DF84-00F87A5030AE}"/>
              </a:ext>
            </a:extLst>
          </p:cNvPr>
          <p:cNvSpPr>
            <a:spLocks noGrp="1"/>
          </p:cNvSpPr>
          <p:nvPr>
            <p:ph idx="1"/>
          </p:nvPr>
        </p:nvSpPr>
        <p:spPr>
          <a:xfrm>
            <a:off x="243387" y="62789"/>
            <a:ext cx="11505200" cy="6191588"/>
          </a:xfrm>
        </p:spPr>
        <p:txBody>
          <a:bodyPr vert="horz" lIns="91440" tIns="45720" rIns="91440" bIns="45720" rtlCol="0" anchor="t">
            <a:normAutofit lnSpcReduction="10000"/>
          </a:bodyPr>
          <a:lstStyle/>
          <a:p>
            <a:r>
              <a:rPr lang="ro" sz="1300" dirty="0">
                <a:latin typeface="Times New Roman"/>
                <a:ea typeface="Batang"/>
                <a:cs typeface="Arial"/>
              </a:rPr>
              <a:t>Elaborează și propune membrilor consiliului planul de producție;</a:t>
            </a:r>
            <a:endParaRPr lang="ro-RO" sz="1300">
              <a:latin typeface="Times New Roman"/>
              <a:ea typeface="Batang"/>
              <a:cs typeface="Arial"/>
            </a:endParaRPr>
          </a:p>
          <a:p>
            <a:r>
              <a:rPr lang="ro" sz="1300" dirty="0">
                <a:latin typeface="Times New Roman"/>
                <a:ea typeface="Batang"/>
                <a:cs typeface="Arial"/>
              </a:rPr>
              <a:t>Coordonează și asigură desfășurarea ritmică a procesului de producție;</a:t>
            </a:r>
            <a:endParaRPr lang="ro-RO" sz="1300">
              <a:latin typeface="Times New Roman"/>
              <a:ea typeface="Batang"/>
              <a:cs typeface="Arial"/>
            </a:endParaRPr>
          </a:p>
          <a:p>
            <a:r>
              <a:rPr lang="ro" sz="1300" dirty="0">
                <a:latin typeface="Times New Roman"/>
                <a:ea typeface="Batang"/>
                <a:cs typeface="Arial"/>
              </a:rPr>
              <a:t>Analizează și aprobă cererile de achiziție/ înlocuire/ reparare/ realizare a resurselor materiale necesare îndeplinirii activității;</a:t>
            </a:r>
            <a:endParaRPr lang="ro-RO" sz="1300">
              <a:latin typeface="Times New Roman"/>
              <a:ea typeface="Batang"/>
              <a:cs typeface="Arial"/>
            </a:endParaRPr>
          </a:p>
          <a:p>
            <a:r>
              <a:rPr lang="ro" sz="1300" dirty="0">
                <a:latin typeface="Times New Roman"/>
                <a:ea typeface="Batang"/>
                <a:cs typeface="Arial"/>
              </a:rPr>
              <a:t>Este responsabil de dezvoltarea profesională a tuturor angajaților din departament;</a:t>
            </a:r>
            <a:endParaRPr lang="ro-RO" sz="1300">
              <a:latin typeface="Times New Roman"/>
              <a:ea typeface="Batang"/>
              <a:cs typeface="Arial"/>
            </a:endParaRPr>
          </a:p>
          <a:p>
            <a:r>
              <a:rPr lang="ro" sz="1300" dirty="0">
                <a:latin typeface="Times New Roman"/>
                <a:ea typeface="Batang"/>
                <a:cs typeface="Arial"/>
              </a:rPr>
              <a:t>Se asigură de menținerea unei atmosfere de lucru pozitivă și motivantă;</a:t>
            </a:r>
            <a:endParaRPr lang="ro-RO" sz="1300">
              <a:latin typeface="Times New Roman"/>
              <a:ea typeface="Batang"/>
              <a:cs typeface="Arial"/>
            </a:endParaRPr>
          </a:p>
          <a:p>
            <a:r>
              <a:rPr lang="ro" sz="1300" dirty="0">
                <a:latin typeface="Times New Roman"/>
                <a:ea typeface="Batang"/>
                <a:cs typeface="Arial"/>
              </a:rPr>
              <a:t>Stabilește obiectivele oamenilor din echipă și obiectivele  lunare,  indicii  de  performanță pentru   fiecare categorie, urmărește  </a:t>
            </a:r>
            <a:r>
              <a:rPr lang="ro" sz="1300" dirty="0" err="1">
                <a:latin typeface="Times New Roman"/>
                <a:ea typeface="Batang"/>
                <a:cs typeface="Arial"/>
              </a:rPr>
              <a:t>onstant</a:t>
            </a:r>
            <a:r>
              <a:rPr lang="ro" sz="1300" dirty="0">
                <a:latin typeface="Times New Roman"/>
                <a:ea typeface="Batang"/>
                <a:cs typeface="Arial"/>
              </a:rPr>
              <a:t> rezultatele acestora, asigurând feedback periodic.</a:t>
            </a:r>
            <a:endParaRPr lang="ro-RO" sz="1300">
              <a:latin typeface="Times New Roman"/>
              <a:ea typeface="Batang"/>
              <a:cs typeface="Arial"/>
            </a:endParaRPr>
          </a:p>
          <a:p>
            <a:r>
              <a:rPr lang="ro" sz="1300" dirty="0">
                <a:latin typeface="Times New Roman"/>
                <a:ea typeface="Batang"/>
                <a:cs typeface="Arial"/>
              </a:rPr>
              <a:t>Organizează participări la târguri </a:t>
            </a:r>
            <a:r>
              <a:rPr lang="ro" sz="1300" err="1">
                <a:latin typeface="Times New Roman"/>
                <a:ea typeface="Batang"/>
                <a:cs typeface="Arial"/>
              </a:rPr>
              <a:t>şi</a:t>
            </a:r>
            <a:r>
              <a:rPr lang="ro" sz="1300" dirty="0">
                <a:latin typeface="Times New Roman"/>
                <a:ea typeface="Batang"/>
                <a:cs typeface="Arial"/>
              </a:rPr>
              <a:t> </a:t>
            </a:r>
            <a:r>
              <a:rPr lang="ro" sz="1300" err="1">
                <a:latin typeface="Times New Roman"/>
                <a:ea typeface="Batang"/>
                <a:cs typeface="Arial"/>
              </a:rPr>
              <a:t>expoziţii</a:t>
            </a:r>
            <a:r>
              <a:rPr lang="ro" sz="1300" dirty="0">
                <a:latin typeface="Times New Roman"/>
                <a:ea typeface="Batang"/>
                <a:cs typeface="Arial"/>
              </a:rPr>
              <a:t>;</a:t>
            </a:r>
            <a:endParaRPr lang="ro-RO" sz="1300">
              <a:latin typeface="Times New Roman"/>
              <a:ea typeface="Batang"/>
              <a:cs typeface="Arial"/>
            </a:endParaRPr>
          </a:p>
          <a:p>
            <a:r>
              <a:rPr lang="ro" sz="1300" dirty="0">
                <a:latin typeface="Times New Roman"/>
                <a:ea typeface="Batang"/>
                <a:cs typeface="Arial"/>
              </a:rPr>
              <a:t>Realizează studii de </a:t>
            </a:r>
            <a:r>
              <a:rPr lang="ro" sz="1300" err="1">
                <a:latin typeface="Times New Roman"/>
                <a:ea typeface="Batang"/>
                <a:cs typeface="Arial"/>
              </a:rPr>
              <a:t>piaţă</a:t>
            </a:r>
            <a:r>
              <a:rPr lang="ro" sz="1300" dirty="0">
                <a:latin typeface="Times New Roman"/>
                <a:ea typeface="Batang"/>
                <a:cs typeface="Arial"/>
              </a:rPr>
              <a:t>;</a:t>
            </a:r>
            <a:endParaRPr lang="ro-RO" sz="1300">
              <a:latin typeface="Times New Roman"/>
              <a:ea typeface="Batang"/>
              <a:cs typeface="Arial"/>
            </a:endParaRPr>
          </a:p>
          <a:p>
            <a:r>
              <a:rPr lang="ro" sz="1300" dirty="0">
                <a:latin typeface="Times New Roman"/>
                <a:ea typeface="Batang"/>
                <a:cs typeface="Arial"/>
              </a:rPr>
              <a:t>Face  propuneri  pentru  introducerea  unor  noi produse în </a:t>
            </a:r>
            <a:r>
              <a:rPr lang="ro" sz="1300" err="1">
                <a:latin typeface="Times New Roman"/>
                <a:ea typeface="Batang"/>
                <a:cs typeface="Arial"/>
              </a:rPr>
              <a:t>fabricaţie</a:t>
            </a:r>
            <a:r>
              <a:rPr lang="ro" sz="1300" dirty="0">
                <a:latin typeface="Times New Roman"/>
                <a:ea typeface="Batang"/>
                <a:cs typeface="Arial"/>
              </a:rPr>
              <a:t>;</a:t>
            </a:r>
            <a:endParaRPr lang="ro-RO" sz="1300">
              <a:latin typeface="Times New Roman"/>
              <a:ea typeface="Batang"/>
              <a:cs typeface="Arial"/>
            </a:endParaRPr>
          </a:p>
          <a:p>
            <a:r>
              <a:rPr lang="ro" sz="1300" dirty="0">
                <a:latin typeface="Times New Roman"/>
                <a:ea typeface="Batang"/>
                <a:cs typeface="Arial"/>
              </a:rPr>
              <a:t>Determină sistemul optim de </a:t>
            </a:r>
            <a:r>
              <a:rPr lang="ro" sz="1300" err="1">
                <a:latin typeface="Times New Roman"/>
                <a:ea typeface="Batang"/>
                <a:cs typeface="Arial"/>
              </a:rPr>
              <a:t>distribuţie</a:t>
            </a:r>
            <a:r>
              <a:rPr lang="ro" sz="1300" dirty="0">
                <a:latin typeface="Times New Roman"/>
                <a:ea typeface="Batang"/>
                <a:cs typeface="Arial"/>
              </a:rPr>
              <a:t>;</a:t>
            </a:r>
            <a:endParaRPr lang="ro-RO" sz="1300">
              <a:latin typeface="Times New Roman"/>
              <a:ea typeface="Batang"/>
              <a:cs typeface="Arial"/>
            </a:endParaRPr>
          </a:p>
          <a:p>
            <a:r>
              <a:rPr lang="ro" sz="1300" dirty="0">
                <a:latin typeface="Times New Roman"/>
                <a:ea typeface="Batang"/>
                <a:cs typeface="Arial"/>
              </a:rPr>
              <a:t>Realizează analiza </a:t>
            </a:r>
            <a:r>
              <a:rPr lang="ro" sz="1300" err="1">
                <a:latin typeface="Times New Roman"/>
                <a:ea typeface="Batang"/>
                <a:cs typeface="Arial"/>
              </a:rPr>
              <a:t>concurenţei</a:t>
            </a:r>
            <a:r>
              <a:rPr lang="ro" sz="1300" dirty="0">
                <a:latin typeface="Times New Roman"/>
                <a:ea typeface="Batang"/>
                <a:cs typeface="Arial"/>
              </a:rPr>
              <a:t>.</a:t>
            </a:r>
            <a:endParaRPr lang="ro-RO" sz="1300">
              <a:latin typeface="Times New Roman"/>
              <a:ea typeface="Batang"/>
              <a:cs typeface="Arial"/>
            </a:endParaRPr>
          </a:p>
          <a:p>
            <a:pPr algn="just"/>
            <a:r>
              <a:rPr lang="ro" sz="800" dirty="0">
                <a:latin typeface="Times New Roman"/>
                <a:ea typeface="Batang"/>
                <a:cs typeface="Times New Roman"/>
              </a:rPr>
              <a:t>Departamentul Producție</a:t>
            </a:r>
            <a:endParaRPr lang="ro-RO" sz="800">
              <a:latin typeface="Times New Roman"/>
              <a:ea typeface="Batang"/>
              <a:cs typeface="Times New Roman"/>
            </a:endParaRPr>
          </a:p>
          <a:p>
            <a:r>
              <a:rPr lang="ro" sz="1300" dirty="0">
                <a:latin typeface="Times New Roman"/>
                <a:ea typeface="Batang"/>
                <a:cs typeface="Arial"/>
              </a:rPr>
              <a:t>Condus de</a:t>
            </a:r>
            <a:r>
              <a:rPr lang="ro" sz="1300" b="1" dirty="0">
                <a:latin typeface="Times New Roman"/>
                <a:ea typeface="Batang"/>
                <a:cs typeface="Arial"/>
              </a:rPr>
              <a:t> Purice David Cristian</a:t>
            </a:r>
            <a:r>
              <a:rPr lang="ro" sz="1300" dirty="0">
                <a:latin typeface="Times New Roman"/>
                <a:ea typeface="Batang"/>
                <a:cs typeface="Arial"/>
              </a:rPr>
              <a:t>, care are următoarele atribuții:</a:t>
            </a:r>
            <a:endParaRPr lang="ro-RO" sz="1300">
              <a:latin typeface="Times New Roman"/>
              <a:ea typeface="Batang"/>
              <a:cs typeface="Arial"/>
            </a:endParaRPr>
          </a:p>
          <a:p>
            <a:r>
              <a:rPr lang="ro" sz="1300" dirty="0">
                <a:latin typeface="Times New Roman"/>
                <a:ea typeface="Batang"/>
                <a:cs typeface="Arial"/>
              </a:rPr>
              <a:t>Elaborează și propune membrilor consiliului planul de producție;</a:t>
            </a:r>
            <a:endParaRPr lang="ro-RO" sz="1300">
              <a:latin typeface="Times New Roman"/>
              <a:ea typeface="Batang"/>
              <a:cs typeface="Arial"/>
            </a:endParaRPr>
          </a:p>
          <a:p>
            <a:r>
              <a:rPr lang="ro" sz="1300" dirty="0">
                <a:latin typeface="Times New Roman"/>
                <a:ea typeface="Batang"/>
                <a:cs typeface="Arial"/>
              </a:rPr>
              <a:t>Coordonează și asigură desfășurarea ritmică a procesului de producție;</a:t>
            </a:r>
            <a:endParaRPr lang="ro-RO" sz="1300">
              <a:latin typeface="Times New Roman"/>
              <a:ea typeface="Batang"/>
              <a:cs typeface="Arial"/>
            </a:endParaRPr>
          </a:p>
          <a:p>
            <a:r>
              <a:rPr lang="ro" sz="1300" dirty="0">
                <a:latin typeface="Times New Roman"/>
                <a:ea typeface="Batang"/>
                <a:cs typeface="Arial"/>
              </a:rPr>
              <a:t>Analizează și aprobă cererile de achiziție/ înlocuire/ reparare/ realizare a resurselor materiale necesare îndeplinirii activității;</a:t>
            </a:r>
            <a:endParaRPr lang="ro-RO" sz="1300">
              <a:latin typeface="Times New Roman"/>
              <a:ea typeface="Batang"/>
              <a:cs typeface="Arial"/>
            </a:endParaRPr>
          </a:p>
          <a:p>
            <a:r>
              <a:rPr lang="ro" sz="1300" dirty="0">
                <a:latin typeface="Times New Roman"/>
                <a:ea typeface="Batang"/>
                <a:cs typeface="Arial"/>
              </a:rPr>
              <a:t>Este responsabil de dezvoltarea profesională a tuturor angajaților din departament;</a:t>
            </a:r>
            <a:endParaRPr lang="ro-RO" sz="1300">
              <a:latin typeface="Times New Roman"/>
              <a:ea typeface="Batang"/>
              <a:cs typeface="Arial"/>
            </a:endParaRPr>
          </a:p>
          <a:p>
            <a:r>
              <a:rPr lang="ro" sz="1300" dirty="0">
                <a:latin typeface="Times New Roman"/>
                <a:ea typeface="Batang"/>
                <a:cs typeface="Arial"/>
              </a:rPr>
              <a:t>Se asigură de menținerea unei atmosfere de lucru pozitivă și motivantă;</a:t>
            </a:r>
            <a:endParaRPr lang="ro-RO" sz="1300">
              <a:latin typeface="Times New Roman"/>
              <a:ea typeface="Batang"/>
              <a:cs typeface="Arial"/>
            </a:endParaRPr>
          </a:p>
          <a:p>
            <a:r>
              <a:rPr lang="ro" sz="1300" dirty="0">
                <a:latin typeface="Times New Roman"/>
                <a:ea typeface="Batang"/>
                <a:cs typeface="Arial"/>
              </a:rPr>
              <a:t>Stabilește obiectivele oamenilor din echipă și obiectivele  lunare,  indicii  de  performanță pentru   fiecare categorie, urmărește  </a:t>
            </a:r>
            <a:r>
              <a:rPr lang="ro" sz="1300" err="1">
                <a:latin typeface="Times New Roman"/>
                <a:ea typeface="Batang"/>
                <a:cs typeface="Arial"/>
              </a:rPr>
              <a:t>onstant</a:t>
            </a:r>
            <a:r>
              <a:rPr lang="ro" sz="1300" dirty="0">
                <a:latin typeface="Times New Roman"/>
                <a:ea typeface="Batang"/>
                <a:cs typeface="Arial"/>
              </a:rPr>
              <a:t> rezultatele acestora, asigurând feedback periodic.</a:t>
            </a:r>
            <a:endParaRPr lang="ro-RO" sz="1300">
              <a:latin typeface="Times New Roman"/>
              <a:ea typeface="Batang"/>
              <a:cs typeface="Arial"/>
            </a:endParaRPr>
          </a:p>
          <a:p>
            <a:pPr algn="just"/>
            <a:endParaRPr lang="ro-RO" sz="1300" dirty="0">
              <a:latin typeface="Arial"/>
              <a:cs typeface="Arial"/>
            </a:endParaRPr>
          </a:p>
          <a:p>
            <a:endParaRPr lang="ro-RO" dirty="0"/>
          </a:p>
        </p:txBody>
      </p:sp>
    </p:spTree>
    <p:extLst>
      <p:ext uri="{BB962C8B-B14F-4D97-AF65-F5344CB8AC3E}">
        <p14:creationId xmlns:p14="http://schemas.microsoft.com/office/powerpoint/2010/main" val="3071709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3C68D1F9-5CFE-720A-C7E4-87F841DE493C}"/>
              </a:ext>
            </a:extLst>
          </p:cNvPr>
          <p:cNvSpPr>
            <a:spLocks noGrp="1"/>
          </p:cNvSpPr>
          <p:nvPr>
            <p:ph type="title"/>
          </p:nvPr>
        </p:nvSpPr>
        <p:spPr>
          <a:xfrm>
            <a:off x="1050879" y="609601"/>
            <a:ext cx="9810604" cy="1216024"/>
          </a:xfrm>
        </p:spPr>
        <p:txBody>
          <a:bodyPr>
            <a:normAutofit/>
          </a:bodyPr>
          <a:lstStyle/>
          <a:p>
            <a:r>
              <a:rPr lang="ro" b="1">
                <a:latin typeface="Times New Roman"/>
                <a:ea typeface="+mj-lt"/>
                <a:cs typeface="+mj-lt"/>
              </a:rPr>
              <a:t>4</a:t>
            </a:r>
            <a:r>
              <a:rPr lang="ro" b="1" dirty="0">
                <a:ea typeface="+mj-lt"/>
                <a:cs typeface="+mj-lt"/>
              </a:rPr>
              <a:t>.</a:t>
            </a:r>
            <a:r>
              <a:rPr lang="ro" b="1" i="1" dirty="0">
                <a:ea typeface="+mj-lt"/>
                <a:cs typeface="+mj-lt"/>
              </a:rPr>
              <a:t>MARKETINGUL AFACERII</a:t>
            </a:r>
            <a:endParaRPr lang="ro-RO" i="1" dirty="0"/>
          </a:p>
          <a:p>
            <a:endParaRPr lang="ro-RO" dirty="0"/>
          </a:p>
        </p:txBody>
      </p:sp>
      <p:sp>
        <p:nvSpPr>
          <p:cNvPr id="3" name="Substituent conținut 2">
            <a:extLst>
              <a:ext uri="{FF2B5EF4-FFF2-40B4-BE49-F238E27FC236}">
                <a16:creationId xmlns:a16="http://schemas.microsoft.com/office/drawing/2014/main" id="{BECE2A9C-F8BB-B982-EA0C-8DDE7E96F3EC}"/>
              </a:ext>
            </a:extLst>
          </p:cNvPr>
          <p:cNvSpPr>
            <a:spLocks noGrp="1"/>
          </p:cNvSpPr>
          <p:nvPr>
            <p:ph idx="1"/>
          </p:nvPr>
        </p:nvSpPr>
        <p:spPr>
          <a:xfrm>
            <a:off x="1050879" y="1386311"/>
            <a:ext cx="6893713" cy="4658229"/>
          </a:xfrm>
        </p:spPr>
        <p:txBody>
          <a:bodyPr vert="horz" lIns="91440" tIns="45720" rIns="91440" bIns="45720" rtlCol="0" anchor="t">
            <a:normAutofit/>
          </a:bodyPr>
          <a:lstStyle/>
          <a:p>
            <a:pPr marL="0" indent="0">
              <a:lnSpc>
                <a:spcPct val="90000"/>
              </a:lnSpc>
              <a:buNone/>
            </a:pPr>
            <a:r>
              <a:rPr lang="ro" b="1" i="1" dirty="0">
                <a:latin typeface="Times New Roman"/>
                <a:ea typeface="Batang"/>
                <a:cs typeface="Times New Roman"/>
              </a:rPr>
              <a:t>4.1Clienţii</a:t>
            </a:r>
            <a:endParaRPr lang="ro" b="1" i="1" dirty="0">
              <a:latin typeface="Times New Roman"/>
              <a:cs typeface="Times New Roman"/>
            </a:endParaRPr>
          </a:p>
          <a:p>
            <a:pPr>
              <a:lnSpc>
                <a:spcPct val="90000"/>
              </a:lnSpc>
            </a:pPr>
            <a:r>
              <a:rPr lang="ro" sz="1600" dirty="0">
                <a:latin typeface="Times New Roman"/>
                <a:ea typeface="+mn-lt"/>
                <a:cs typeface="+mn-lt"/>
              </a:rPr>
              <a:t>Produsele acestei firme se adresează persoanelor cu venituri lunare medie, precum şi firmelor, strategia de piață urmând a fi adaptată acestor segmente de clientelă. Deci calitatea produselor trebuie să fie corespunzătoare unor exigențe înalte, calitate garantată, profesionalismul personalului, precum si de parteneriatele încheiate cu parteneri capabili să ofere produse și servicii de înaltă calitate.</a:t>
            </a:r>
            <a:endParaRPr lang="ro" sz="1600" dirty="0">
              <a:latin typeface="Times New Roman"/>
              <a:cs typeface="Times New Roman"/>
            </a:endParaRPr>
          </a:p>
          <a:p>
            <a:pPr>
              <a:lnSpc>
                <a:spcPct val="90000"/>
              </a:lnSpc>
              <a:buNone/>
            </a:pPr>
            <a:r>
              <a:rPr lang="ro" sz="1600" dirty="0">
                <a:latin typeface="Times New Roman"/>
                <a:ea typeface="+mn-lt"/>
                <a:cs typeface="+mn-lt"/>
              </a:rPr>
              <a:t>Potențialii clienți ai firmei pot fi considerați:</a:t>
            </a:r>
            <a:endParaRPr lang="ro" sz="1600" dirty="0">
              <a:latin typeface="Times New Roman"/>
              <a:cs typeface="Times New Roman"/>
            </a:endParaRPr>
          </a:p>
          <a:p>
            <a:pPr>
              <a:lnSpc>
                <a:spcPct val="90000"/>
              </a:lnSpc>
              <a:buFont typeface="Arial"/>
              <a:buChar char="•"/>
            </a:pPr>
            <a:r>
              <a:rPr lang="ro" sz="1600" dirty="0">
                <a:latin typeface="Times New Roman"/>
                <a:ea typeface="+mn-lt"/>
                <a:cs typeface="+mn-lt"/>
              </a:rPr>
              <a:t>Persoane fizice precum iubitorii de ciocolată (copii și adolescenți)</a:t>
            </a:r>
            <a:endParaRPr lang="ro" sz="1600" dirty="0">
              <a:latin typeface="Times New Roman"/>
              <a:cs typeface="Times New Roman"/>
            </a:endParaRPr>
          </a:p>
          <a:p>
            <a:pPr>
              <a:lnSpc>
                <a:spcPct val="90000"/>
              </a:lnSpc>
              <a:buFont typeface="Arial"/>
              <a:buChar char="•"/>
            </a:pPr>
            <a:r>
              <a:rPr lang="ro" sz="1600" dirty="0">
                <a:latin typeface="Times New Roman"/>
                <a:ea typeface="+mn-lt"/>
                <a:cs typeface="+mn-lt"/>
              </a:rPr>
              <a:t> toate persoanele cu vârsta cuprinsă între 20 – 55 ani cu venituri medii și peste medie. </a:t>
            </a:r>
            <a:endParaRPr lang="ro" sz="1600" dirty="0">
              <a:latin typeface="Times New Roman"/>
              <a:cs typeface="Times New Roman"/>
            </a:endParaRPr>
          </a:p>
          <a:p>
            <a:pPr>
              <a:lnSpc>
                <a:spcPct val="90000"/>
              </a:lnSpc>
              <a:buFont typeface="Arial"/>
              <a:buChar char="•"/>
            </a:pPr>
            <a:r>
              <a:rPr lang="ro" sz="1600" dirty="0">
                <a:latin typeface="Times New Roman"/>
                <a:ea typeface="Batang"/>
                <a:cs typeface="Times New Roman"/>
              </a:rPr>
              <a:t>Oferim produse din ciocolată, cadouri mici cu ciocolată printată - ideale pentru oaspeții de la nuntă, sau pentru a completa un cadou pentru mire și mireasă. Printul comestibil de pe ciocolată poate fi: numele celor care se căsătoresc, data nunții, inima sau trandafir.</a:t>
            </a:r>
            <a:endParaRPr lang="ro" sz="1600" dirty="0">
              <a:latin typeface="Times New Roman"/>
              <a:cs typeface="Times New Roman"/>
            </a:endParaRPr>
          </a:p>
          <a:p>
            <a:pPr marL="0" indent="0">
              <a:lnSpc>
                <a:spcPct val="90000"/>
              </a:lnSpc>
              <a:buNone/>
            </a:pPr>
            <a:endParaRPr lang="ro" sz="1600" dirty="0">
              <a:latin typeface="Times New Roman"/>
              <a:ea typeface="Batang"/>
              <a:cs typeface="Times New Roman"/>
            </a:endParaRPr>
          </a:p>
        </p:txBody>
      </p:sp>
      <p:pic>
        <p:nvPicPr>
          <p:cNvPr id="4" name="Imagine 3" descr="O imagine care conține Font, verde, Grafică, tipografie&#10;&#10;Descriere generată automat">
            <a:extLst>
              <a:ext uri="{FF2B5EF4-FFF2-40B4-BE49-F238E27FC236}">
                <a16:creationId xmlns:a16="http://schemas.microsoft.com/office/drawing/2014/main" id="{82318C71-4DC3-82A6-FD58-78D9DDC095D6}"/>
              </a:ext>
            </a:extLst>
          </p:cNvPr>
          <p:cNvPicPr>
            <a:picLocks/>
          </p:cNvPicPr>
          <p:nvPr/>
        </p:nvPicPr>
        <p:blipFill>
          <a:blip r:embed="rId2"/>
          <a:stretch>
            <a:fillRect/>
          </a:stretch>
        </p:blipFill>
        <p:spPr>
          <a:xfrm>
            <a:off x="8039595" y="2579936"/>
            <a:ext cx="3199336" cy="1978172"/>
          </a:xfrm>
          <a:prstGeom prst="rect">
            <a:avLst/>
          </a:prstGeom>
        </p:spPr>
      </p:pic>
      <p:sp>
        <p:nvSpPr>
          <p:cNvPr id="13" name="Freeform: Shape 12">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28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00CDC937-04AA-6C24-900C-1FF79C7B567B}"/>
              </a:ext>
            </a:extLst>
          </p:cNvPr>
          <p:cNvSpPr>
            <a:spLocks noGrp="1"/>
          </p:cNvSpPr>
          <p:nvPr>
            <p:ph type="title"/>
          </p:nvPr>
        </p:nvSpPr>
        <p:spPr>
          <a:xfrm>
            <a:off x="258399" y="1"/>
            <a:ext cx="7586941" cy="1002664"/>
          </a:xfrm>
        </p:spPr>
        <p:txBody>
          <a:bodyPr>
            <a:normAutofit/>
          </a:bodyPr>
          <a:lstStyle/>
          <a:p>
            <a:r>
              <a:rPr lang="ro" b="1" i="1" dirty="0">
                <a:latin typeface="Angsana New"/>
                <a:ea typeface="Batang"/>
                <a:cs typeface="Times New Roman"/>
              </a:rPr>
              <a:t>REZUMATUL PLANULUI DE AFACERI</a:t>
            </a:r>
            <a:endParaRPr lang="ro-RO" b="1" i="1">
              <a:latin typeface="Angsana New"/>
              <a:ea typeface="Batang"/>
              <a:cs typeface="Angsana New"/>
            </a:endParaRPr>
          </a:p>
        </p:txBody>
      </p:sp>
      <p:sp>
        <p:nvSpPr>
          <p:cNvPr id="3" name="Substituent conținut 2">
            <a:extLst>
              <a:ext uri="{FF2B5EF4-FFF2-40B4-BE49-F238E27FC236}">
                <a16:creationId xmlns:a16="http://schemas.microsoft.com/office/drawing/2014/main" id="{9BF87EE0-0F5C-9D9D-6F35-98610317EB7A}"/>
              </a:ext>
            </a:extLst>
          </p:cNvPr>
          <p:cNvSpPr>
            <a:spLocks noGrp="1"/>
          </p:cNvSpPr>
          <p:nvPr>
            <p:ph idx="1"/>
          </p:nvPr>
        </p:nvSpPr>
        <p:spPr>
          <a:xfrm>
            <a:off x="149478" y="1305272"/>
            <a:ext cx="7807622" cy="5315761"/>
          </a:xfrm>
        </p:spPr>
        <p:txBody>
          <a:bodyPr vert="horz" lIns="91440" tIns="45720" rIns="91440" bIns="45720" rtlCol="0" anchor="t">
            <a:noAutofit/>
          </a:bodyPr>
          <a:lstStyle/>
          <a:p>
            <a:pPr>
              <a:lnSpc>
                <a:spcPct val="90000"/>
              </a:lnSpc>
            </a:pPr>
            <a:r>
              <a:rPr lang="ro" sz="1200" dirty="0">
                <a:latin typeface="Times New Roman"/>
                <a:ea typeface="Batang"/>
                <a:cs typeface="Times New Roman"/>
              </a:rPr>
              <a:t>Firma Saga Chocolat S.R.L a fost înființată în anul 2020. În acest interval de timp, ca urmare a calității ireproşabile a produselor sale, firma şi-a câştigat un renume binemeritat. Calitatea ofertei şi prețurile accesibile atrag un număr important de consumatori din toate colțurile țării şi nu numai.  Firma are 14 asociați și dispune de un capital social de 280.000 lei. Cu o experiență de 5 ani, firma colaborează cu clienții săi oferă posibilitatea de a savura băuturi calde (specialități espresso, specialități ciocolata caldă și ceaiuri naturale), băuturi reci (cremoso, frappe, ceai rece) și gelato artizanala (ingrediente naturale), atât în locație, cât și “to go”.</a:t>
            </a:r>
            <a:endParaRPr lang="ro-RO" sz="1200" dirty="0">
              <a:latin typeface="Times New Roman"/>
              <a:ea typeface="Batang"/>
              <a:cs typeface="Times New Roman"/>
            </a:endParaRPr>
          </a:p>
          <a:p>
            <a:pPr>
              <a:lnSpc>
                <a:spcPct val="90000"/>
              </a:lnSpc>
            </a:pPr>
            <a:r>
              <a:rPr lang="ro" sz="1200" dirty="0">
                <a:latin typeface="Times New Roman"/>
                <a:ea typeface="Batang"/>
                <a:cs typeface="Times New Roman"/>
              </a:rPr>
              <a:t>Păstrând tradițiile ciocolatierilor consacrați, am adus gustul desăvârșit al sortimentelor de ciocolată, unde puteți savura elixirul de odinioară al zeilor sub diferite forme si arome de praline, precum și alte specialități pe bază de ciocolată.</a:t>
            </a:r>
            <a:endParaRPr lang="ro-RO" sz="1200" dirty="0">
              <a:latin typeface="Times New Roman"/>
              <a:ea typeface="Batang"/>
              <a:cs typeface="Times New Roman"/>
            </a:endParaRPr>
          </a:p>
          <a:p>
            <a:pPr>
              <a:lnSpc>
                <a:spcPct val="90000"/>
              </a:lnSpc>
            </a:pPr>
            <a:r>
              <a:rPr lang="ro" sz="1200" dirty="0">
                <a:latin typeface="Times New Roman"/>
                <a:ea typeface="Batang"/>
                <a:cs typeface="Times New Roman"/>
              </a:rPr>
              <a:t>Pralinele sunt un produs local, realizate artizanal de către ciocolatieri români specializați în arta ciocolatei, îmbinând tradițiile romanești și utilizând ciocolata belgiană de cea mai bună calitate și ingrediente locale proaspete, fără aditivi alimentari, reducând astfel termenul de valabilitate al acestor produse.</a:t>
            </a:r>
            <a:endParaRPr lang="ro-RO" sz="1200" dirty="0">
              <a:latin typeface="Times New Roman"/>
              <a:ea typeface="Batang"/>
              <a:cs typeface="Times New Roman"/>
            </a:endParaRPr>
          </a:p>
          <a:p>
            <a:pPr>
              <a:lnSpc>
                <a:spcPct val="90000"/>
              </a:lnSpc>
            </a:pPr>
            <a:r>
              <a:rPr lang="ro" sz="1200" dirty="0">
                <a:latin typeface="Times New Roman"/>
                <a:ea typeface="Batang"/>
                <a:cs typeface="Times New Roman"/>
              </a:rPr>
              <a:t>Codul CAEN este 1082 - Fabricarea produselor din cacao, a ciocolatei și a produselor zaharoase. </a:t>
            </a:r>
            <a:endParaRPr lang="ro-RO" sz="1200" dirty="0">
              <a:latin typeface="Times New Roman"/>
              <a:ea typeface="Batang"/>
              <a:cs typeface="Times New Roman"/>
            </a:endParaRPr>
          </a:p>
          <a:p>
            <a:pPr>
              <a:lnSpc>
                <a:spcPct val="90000"/>
              </a:lnSpc>
            </a:pPr>
            <a:r>
              <a:rPr lang="ro" sz="1200" dirty="0">
                <a:latin typeface="Times New Roman"/>
                <a:ea typeface="Batang"/>
                <a:cs typeface="Times New Roman"/>
              </a:rPr>
              <a:t>Dorim implementarea conceptului de ciocolatiere la nivelul orașului Gura Humorului, deoarece este cunoscut faptul că ciocolata neagra îmbunătățește aparatul cardiovascular, îmbunătățește funcțiile cerebrale, te face mai fericit, bogată în antioxidanți, contribuie la îmbunătățirea funcției cognitive.</a:t>
            </a:r>
            <a:endParaRPr lang="ro-RO" sz="1200" dirty="0">
              <a:latin typeface="Times New Roman"/>
              <a:ea typeface="Batang"/>
              <a:cs typeface="Times New Roman"/>
            </a:endParaRPr>
          </a:p>
          <a:p>
            <a:pPr>
              <a:lnSpc>
                <a:spcPct val="90000"/>
              </a:lnSpc>
            </a:pPr>
            <a:r>
              <a:rPr lang="ro" sz="1200" i="1" u="sng" dirty="0">
                <a:latin typeface="Times New Roman"/>
                <a:ea typeface="Batang"/>
                <a:cs typeface="Times New Roman"/>
              </a:rPr>
              <a:t>Strategia noastră de marketing</a:t>
            </a:r>
            <a:r>
              <a:rPr lang="ro" sz="1200" i="1" dirty="0">
                <a:latin typeface="Times New Roman"/>
                <a:ea typeface="Batang"/>
                <a:cs typeface="Times New Roman"/>
              </a:rPr>
              <a:t> </a:t>
            </a:r>
            <a:r>
              <a:rPr lang="ro" sz="1200" dirty="0">
                <a:latin typeface="Times New Roman"/>
                <a:ea typeface="Batang"/>
                <a:cs typeface="Times New Roman"/>
              </a:rPr>
              <a:t>care urmărește eliminarea concurenței, satisfacerea și fidelizarea clienților noștri prin oportunități oferite acestora, ceea ce reprezintă, de fapt, motiv de a atrage cât mai mulți clienți. </a:t>
            </a:r>
            <a:endParaRPr lang="ro-RO" sz="1200" dirty="0">
              <a:latin typeface="Times New Roman"/>
              <a:cs typeface="Times New Roman"/>
            </a:endParaRPr>
          </a:p>
          <a:p>
            <a:pPr>
              <a:lnSpc>
                <a:spcPct val="90000"/>
              </a:lnSpc>
            </a:pPr>
            <a:r>
              <a:rPr lang="ro" sz="1200" dirty="0">
                <a:latin typeface="Times New Roman"/>
                <a:ea typeface="Batang"/>
                <a:cs typeface="Times New Roman"/>
              </a:rPr>
              <a:t>Afacerea a fost finanțată până în prezent din fonduri proprii</a:t>
            </a:r>
          </a:p>
          <a:p>
            <a:pPr algn="just"/>
            <a:r>
              <a:rPr lang="ro" sz="1200" dirty="0">
                <a:solidFill>
                  <a:srgbClr val="000000"/>
                </a:solidFill>
                <a:latin typeface="Times New Roman"/>
                <a:ea typeface="+mn-lt"/>
                <a:cs typeface="+mn-lt"/>
              </a:rPr>
              <a:t>Fondurile proprii oferă avantajul unei siguranțe mai mari – nu vor fi retrase în cazul deteriorării situației financiare, ca în cazul unui credit bancar. Nu este necesară expunerea detaliată a planului de afaceri în fața unor parteneri externi, și nici aprobarea acestora pentru luarea deciziilor importante.</a:t>
            </a:r>
            <a:endParaRPr lang="ro" sz="1200" dirty="0">
              <a:latin typeface="Times New Roman"/>
              <a:ea typeface="Batang"/>
              <a:cs typeface="Times New Roman"/>
            </a:endParaRPr>
          </a:p>
          <a:p>
            <a:pPr algn="just"/>
            <a:r>
              <a:rPr lang="ro" sz="1200" dirty="0">
                <a:latin typeface="Times New Roman"/>
                <a:ea typeface="+mn-lt"/>
                <a:cs typeface="+mn-lt"/>
              </a:rPr>
              <a:t>Trecerea de la </a:t>
            </a:r>
            <a:r>
              <a:rPr lang="ro" sz="1200" dirty="0" err="1">
                <a:latin typeface="Times New Roman"/>
                <a:ea typeface="+mn-lt"/>
                <a:cs typeface="+mn-lt"/>
              </a:rPr>
              <a:t>viaţa</a:t>
            </a:r>
            <a:r>
              <a:rPr lang="ro" sz="1200" dirty="0">
                <a:latin typeface="Times New Roman"/>
                <a:ea typeface="+mn-lt"/>
                <a:cs typeface="+mn-lt"/>
              </a:rPr>
              <a:t> virtuală la cea reală este doar un pas pentru noi tinerii întreprinzători, </a:t>
            </a:r>
            <a:r>
              <a:rPr lang="ro" sz="1200" dirty="0" err="1">
                <a:latin typeface="Times New Roman"/>
                <a:ea typeface="+mn-lt"/>
                <a:cs typeface="+mn-lt"/>
              </a:rPr>
              <a:t>angajaţi</a:t>
            </a:r>
            <a:r>
              <a:rPr lang="ro" sz="1200" dirty="0">
                <a:latin typeface="Times New Roman"/>
                <a:ea typeface="+mn-lt"/>
                <a:cs typeface="+mn-lt"/>
              </a:rPr>
              <a:t> ai firmelor de </a:t>
            </a:r>
            <a:r>
              <a:rPr lang="ro" sz="1200" dirty="0" err="1">
                <a:latin typeface="Times New Roman"/>
                <a:ea typeface="+mn-lt"/>
                <a:cs typeface="+mn-lt"/>
              </a:rPr>
              <a:t>exerciţiu</a:t>
            </a:r>
            <a:r>
              <a:rPr lang="ro" sz="1200" dirty="0">
                <a:latin typeface="Times New Roman"/>
                <a:ea typeface="+mn-lt"/>
                <a:cs typeface="+mn-lt"/>
              </a:rPr>
              <a:t>.</a:t>
            </a:r>
            <a:endParaRPr lang="ro" sz="1200" dirty="0">
              <a:latin typeface="Times New Roman"/>
              <a:cs typeface="Times New Roman"/>
            </a:endParaRPr>
          </a:p>
          <a:p>
            <a:pPr algn="just"/>
            <a:endParaRPr lang="ro" sz="1200" dirty="0">
              <a:latin typeface="Times New Roman"/>
              <a:cs typeface="Times New Roman"/>
            </a:endParaRPr>
          </a:p>
          <a:p>
            <a:pPr>
              <a:lnSpc>
                <a:spcPct val="90000"/>
              </a:lnSpc>
            </a:pPr>
            <a:endParaRPr lang="ro" sz="1200" dirty="0">
              <a:latin typeface="Times New Roman"/>
              <a:ea typeface="Batang"/>
              <a:cs typeface="Times New Roman"/>
            </a:endParaRPr>
          </a:p>
        </p:txBody>
      </p:sp>
      <p:pic>
        <p:nvPicPr>
          <p:cNvPr id="4" name="Imagine 3" descr="O imagine care conține Retail, de interior, Magazin, magazin&#10;&#10;Descriere generată automat">
            <a:extLst>
              <a:ext uri="{FF2B5EF4-FFF2-40B4-BE49-F238E27FC236}">
                <a16:creationId xmlns:a16="http://schemas.microsoft.com/office/drawing/2014/main" id="{280A399D-F879-A74E-A98E-FFA8C80882E6}"/>
              </a:ext>
            </a:extLst>
          </p:cNvPr>
          <p:cNvPicPr>
            <a:picLocks noChangeAspect="1"/>
          </p:cNvPicPr>
          <p:nvPr/>
        </p:nvPicPr>
        <p:blipFill rotWithShape="1">
          <a:blip r:embed="rId2"/>
          <a:srcRect l="16247" r="1805" b="1"/>
          <a:stretch/>
        </p:blipFill>
        <p:spPr>
          <a:xfrm>
            <a:off x="7968222" y="2"/>
            <a:ext cx="4223778" cy="6865951"/>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Tree>
    <p:extLst>
      <p:ext uri="{BB962C8B-B14F-4D97-AF65-F5344CB8AC3E}">
        <p14:creationId xmlns:p14="http://schemas.microsoft.com/office/powerpoint/2010/main" val="173672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4">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6">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28">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tăText 5">
            <a:extLst>
              <a:ext uri="{FF2B5EF4-FFF2-40B4-BE49-F238E27FC236}">
                <a16:creationId xmlns:a16="http://schemas.microsoft.com/office/drawing/2014/main" id="{48173BEE-74D0-C4CC-D101-75C2842E68C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9" name="CasetăText 8">
            <a:extLst>
              <a:ext uri="{FF2B5EF4-FFF2-40B4-BE49-F238E27FC236}">
                <a16:creationId xmlns:a16="http://schemas.microsoft.com/office/drawing/2014/main" id="{2278BD84-4A49-49DA-57B9-9CDA37CF85B8}"/>
              </a:ext>
            </a:extLst>
          </p:cNvPr>
          <p:cNvSpPr txBox="1"/>
          <p:nvPr/>
        </p:nvSpPr>
        <p:spPr>
          <a:xfrm>
            <a:off x="4371833" y="54295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graphicFrame>
        <p:nvGraphicFramePr>
          <p:cNvPr id="5" name="Substituent conținut 4">
            <a:extLst>
              <a:ext uri="{FF2B5EF4-FFF2-40B4-BE49-F238E27FC236}">
                <a16:creationId xmlns:a16="http://schemas.microsoft.com/office/drawing/2014/main" id="{2D914265-908C-BD19-8265-EB0619772C72}"/>
              </a:ext>
            </a:extLst>
          </p:cNvPr>
          <p:cNvGraphicFramePr>
            <a:graphicFrameLocks noGrp="1"/>
          </p:cNvGraphicFramePr>
          <p:nvPr>
            <p:ph idx="1"/>
            <p:extLst>
              <p:ext uri="{D42A27DB-BD31-4B8C-83A1-F6EECF244321}">
                <p14:modId xmlns:p14="http://schemas.microsoft.com/office/powerpoint/2010/main" val="1149213084"/>
              </p:ext>
            </p:extLst>
          </p:nvPr>
        </p:nvGraphicFramePr>
        <p:xfrm>
          <a:off x="1053352" y="481852"/>
          <a:ext cx="9794998" cy="5778671"/>
        </p:xfrm>
        <a:graphic>
          <a:graphicData uri="http://schemas.openxmlformats.org/drawingml/2006/table">
            <a:tbl>
              <a:tblPr firstRow="1" bandRow="1">
                <a:tableStyleId>{3B4B98B0-60AC-42C2-AFA5-B58CD77FA1E5}</a:tableStyleId>
              </a:tblPr>
              <a:tblGrid>
                <a:gridCol w="4766653">
                  <a:extLst>
                    <a:ext uri="{9D8B030D-6E8A-4147-A177-3AD203B41FA5}">
                      <a16:colId xmlns:a16="http://schemas.microsoft.com/office/drawing/2014/main" val="2311675970"/>
                    </a:ext>
                  </a:extLst>
                </a:gridCol>
                <a:gridCol w="5028345">
                  <a:extLst>
                    <a:ext uri="{9D8B030D-6E8A-4147-A177-3AD203B41FA5}">
                      <a16:colId xmlns:a16="http://schemas.microsoft.com/office/drawing/2014/main" val="1888414518"/>
                    </a:ext>
                  </a:extLst>
                </a:gridCol>
              </a:tblGrid>
              <a:tr h="417955">
                <a:tc>
                  <a:txBody>
                    <a:bodyPr/>
                    <a:lstStyle/>
                    <a:p>
                      <a:pPr algn="ctr"/>
                      <a:r>
                        <a:rPr lang="ro-RO" sz="1800" dirty="0">
                          <a:effectLst/>
                        </a:rPr>
                        <a:t>DENUMIREA ȘI SEDIUL FIRMEI</a:t>
                      </a:r>
                    </a:p>
                  </a:txBody>
                  <a:tcPr marL="70094" marR="70094" marT="0" marB="0"/>
                </a:tc>
                <a:tc>
                  <a:txBody>
                    <a:bodyPr/>
                    <a:lstStyle/>
                    <a:p>
                      <a:pPr algn="ctr"/>
                      <a:r>
                        <a:rPr lang="ro-RO" sz="1800" dirty="0">
                          <a:effectLst/>
                        </a:rPr>
                        <a:t>Cod CAEN</a:t>
                      </a:r>
                    </a:p>
                  </a:txBody>
                  <a:tcPr marL="70094" marR="70094" marT="0" marB="0"/>
                </a:tc>
                <a:extLst>
                  <a:ext uri="{0D108BD9-81ED-4DB2-BD59-A6C34878D82A}">
                    <a16:rowId xmlns:a16="http://schemas.microsoft.com/office/drawing/2014/main" val="2996507263"/>
                  </a:ext>
                </a:extLst>
              </a:tr>
              <a:tr h="781394">
                <a:tc>
                  <a:txBody>
                    <a:bodyPr/>
                    <a:lstStyle/>
                    <a:p>
                      <a:pPr algn="just"/>
                      <a:r>
                        <a:rPr lang="ro-RO" sz="1800" dirty="0">
                          <a:effectLst/>
                        </a:rPr>
                        <a:t> BOGDANA SRL,  RĂDĂUȚI</a:t>
                      </a:r>
                    </a:p>
                  </a:txBody>
                  <a:tcPr marL="70094" marR="70094" marT="0" marB="0"/>
                </a:tc>
                <a:tc>
                  <a:txBody>
                    <a:bodyPr/>
                    <a:lstStyle/>
                    <a:p>
                      <a:pPr algn="just"/>
                      <a:r>
                        <a:rPr lang="ro-RO" sz="1800" dirty="0">
                          <a:effectLst/>
                        </a:rPr>
                        <a:t>7911 – Activități ale agențiilor turistice; 7990 - Alte servicii de rezervare și asistență turistică</a:t>
                      </a:r>
                    </a:p>
                  </a:txBody>
                  <a:tcPr marL="70094" marR="70094" marT="0" marB="0"/>
                </a:tc>
                <a:extLst>
                  <a:ext uri="{0D108BD9-81ED-4DB2-BD59-A6C34878D82A}">
                    <a16:rowId xmlns:a16="http://schemas.microsoft.com/office/drawing/2014/main" val="2558877708"/>
                  </a:ext>
                </a:extLst>
              </a:tr>
              <a:tr h="1871704">
                <a:tc>
                  <a:txBody>
                    <a:bodyPr/>
                    <a:lstStyle/>
                    <a:p>
                      <a:pPr algn="just"/>
                      <a:r>
                        <a:rPr lang="ro-RO" sz="1800" dirty="0">
                          <a:effectLst/>
                        </a:rPr>
                        <a:t>SVECO EVENTS SRL, SUCEAVA </a:t>
                      </a:r>
                    </a:p>
                  </a:txBody>
                  <a:tcPr marL="70094" marR="70094" marT="0" marB="0"/>
                </a:tc>
                <a:tc>
                  <a:txBody>
                    <a:bodyPr/>
                    <a:lstStyle/>
                    <a:p>
                      <a:pPr algn="just"/>
                      <a:r>
                        <a:rPr lang="ro-RO" sz="1800" dirty="0">
                          <a:effectLst/>
                        </a:rPr>
                        <a:t>7487-Alte activități de servicii prestate în principal întreprinderilor</a:t>
                      </a:r>
                    </a:p>
                    <a:p>
                      <a:pPr algn="just"/>
                      <a:r>
                        <a:rPr lang="ro-RO" sz="1800" dirty="0">
                          <a:effectLst/>
                        </a:rPr>
                        <a:t>8230 – Activități de organizare a expozițiilor, târgurilor și congreselor</a:t>
                      </a:r>
                    </a:p>
                    <a:p>
                      <a:pPr algn="just"/>
                      <a:r>
                        <a:rPr lang="ro-RO" sz="1800" dirty="0">
                          <a:effectLst/>
                        </a:rPr>
                        <a:t>9329 - Alte activități recreative și distractive </a:t>
                      </a:r>
                    </a:p>
                  </a:txBody>
                  <a:tcPr marL="70094" marR="70094" marT="0" marB="0"/>
                </a:tc>
                <a:extLst>
                  <a:ext uri="{0D108BD9-81ED-4DB2-BD59-A6C34878D82A}">
                    <a16:rowId xmlns:a16="http://schemas.microsoft.com/office/drawing/2014/main" val="3361392229"/>
                  </a:ext>
                </a:extLst>
              </a:tr>
              <a:tr h="781394">
                <a:tc>
                  <a:txBody>
                    <a:bodyPr/>
                    <a:lstStyle/>
                    <a:p>
                      <a:pPr algn="just"/>
                      <a:r>
                        <a:rPr lang="ro-RO" sz="1800" dirty="0">
                          <a:effectLst/>
                        </a:rPr>
                        <a:t>ALTAVISTA SRL, SUCEAVA </a:t>
                      </a:r>
                    </a:p>
                  </a:txBody>
                  <a:tcPr marL="70094" marR="70094" marT="0" marB="0"/>
                </a:tc>
                <a:tc>
                  <a:txBody>
                    <a:bodyPr/>
                    <a:lstStyle/>
                    <a:p>
                      <a:pPr algn="just"/>
                      <a:r>
                        <a:rPr lang="ro-RO" sz="1800" dirty="0">
                          <a:effectLst/>
                        </a:rPr>
                        <a:t>5510 - Hoteluri și alte facilități de cazare similare</a:t>
                      </a:r>
                    </a:p>
                  </a:txBody>
                  <a:tcPr marL="70094" marR="70094" marT="0" marB="0"/>
                </a:tc>
                <a:extLst>
                  <a:ext uri="{0D108BD9-81ED-4DB2-BD59-A6C34878D82A}">
                    <a16:rowId xmlns:a16="http://schemas.microsoft.com/office/drawing/2014/main" val="1944082971"/>
                  </a:ext>
                </a:extLst>
              </a:tr>
              <a:tr h="1508269">
                <a:tc>
                  <a:txBody>
                    <a:bodyPr/>
                    <a:lstStyle/>
                    <a:p>
                      <a:pPr algn="just"/>
                      <a:r>
                        <a:rPr lang="ro-RO" sz="1800" dirty="0">
                          <a:effectLst/>
                        </a:rPr>
                        <a:t> VATRA BUCOVINEI SRL, RĂDĂUȚI </a:t>
                      </a:r>
                    </a:p>
                  </a:txBody>
                  <a:tcPr marL="70094" marR="70094" marT="0" marB="0"/>
                </a:tc>
                <a:tc>
                  <a:txBody>
                    <a:bodyPr/>
                    <a:lstStyle/>
                    <a:p>
                      <a:pPr algn="just"/>
                      <a:r>
                        <a:rPr lang="ro-RO" sz="1800" dirty="0">
                          <a:effectLst/>
                        </a:rPr>
                        <a:t>5610 – Restaurante;  5621 – Activități de alimentație (</a:t>
                      </a:r>
                      <a:r>
                        <a:rPr lang="ro-RO" sz="1800" dirty="0" err="1">
                          <a:effectLst/>
                        </a:rPr>
                        <a:t>catering</a:t>
                      </a:r>
                      <a:r>
                        <a:rPr lang="ro-RO" sz="1800" dirty="0">
                          <a:effectLst/>
                        </a:rPr>
                        <a:t>) pentru evenimente</a:t>
                      </a:r>
                    </a:p>
                    <a:p>
                      <a:pPr algn="just"/>
                      <a:r>
                        <a:rPr lang="ro-RO" sz="1800" dirty="0">
                          <a:effectLst/>
                        </a:rPr>
                        <a:t>5630-Baruri și alte activități de servire a băuturilor, inclusiv cafenele</a:t>
                      </a:r>
                    </a:p>
                  </a:txBody>
                  <a:tcPr marL="70094" marR="70094" marT="0" marB="0"/>
                </a:tc>
                <a:extLst>
                  <a:ext uri="{0D108BD9-81ED-4DB2-BD59-A6C34878D82A}">
                    <a16:rowId xmlns:a16="http://schemas.microsoft.com/office/drawing/2014/main" val="3850180762"/>
                  </a:ext>
                </a:extLst>
              </a:tr>
              <a:tr h="417955">
                <a:tc>
                  <a:txBody>
                    <a:bodyPr/>
                    <a:lstStyle/>
                    <a:p>
                      <a:pPr algn="just"/>
                      <a:r>
                        <a:rPr lang="ro-RO" sz="1800">
                          <a:effectLst/>
                        </a:rPr>
                        <a:t>AQUA </a:t>
                      </a:r>
                      <a:r>
                        <a:rPr lang="ro-RO" sz="1800" dirty="0">
                          <a:effectLst/>
                        </a:rPr>
                        <a:t>LAND SRL, SUCEAVA </a:t>
                      </a:r>
                      <a:endParaRPr lang="ro-RO" sz="1800">
                        <a:effectLst/>
                      </a:endParaRPr>
                    </a:p>
                  </a:txBody>
                  <a:tcPr marL="70094" marR="70094" marT="0" marB="0"/>
                </a:tc>
                <a:tc>
                  <a:txBody>
                    <a:bodyPr/>
                    <a:lstStyle/>
                    <a:p>
                      <a:pPr algn="just"/>
                      <a:r>
                        <a:rPr lang="ro-RO" sz="1800" dirty="0">
                          <a:effectLst/>
                        </a:rPr>
                        <a:t>5610 - Restaurante</a:t>
                      </a:r>
                    </a:p>
                  </a:txBody>
                  <a:tcPr marL="70094" marR="70094" marT="0" marB="0"/>
                </a:tc>
                <a:extLst>
                  <a:ext uri="{0D108BD9-81ED-4DB2-BD59-A6C34878D82A}">
                    <a16:rowId xmlns:a16="http://schemas.microsoft.com/office/drawing/2014/main" val="2925574769"/>
                  </a:ext>
                </a:extLst>
              </a:tr>
            </a:tbl>
          </a:graphicData>
        </a:graphic>
      </p:graphicFrame>
    </p:spTree>
    <p:extLst>
      <p:ext uri="{BB962C8B-B14F-4D97-AF65-F5344CB8AC3E}">
        <p14:creationId xmlns:p14="http://schemas.microsoft.com/office/powerpoint/2010/main" val="48002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3" name="Ink 2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5" name="Rectangle 24">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9" name="Freeform: Shape 28">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tăText 5">
            <a:extLst>
              <a:ext uri="{FF2B5EF4-FFF2-40B4-BE49-F238E27FC236}">
                <a16:creationId xmlns:a16="http://schemas.microsoft.com/office/drawing/2014/main" id="{AFA9F0F8-93D7-61D0-76F7-7B001CA2826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11" name="CasetăText 10">
            <a:extLst>
              <a:ext uri="{FF2B5EF4-FFF2-40B4-BE49-F238E27FC236}">
                <a16:creationId xmlns:a16="http://schemas.microsoft.com/office/drawing/2014/main" id="{04B25FAD-8760-856E-C2B6-5BDF70EF66B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16" name="CasetăText 15">
            <a:extLst>
              <a:ext uri="{FF2B5EF4-FFF2-40B4-BE49-F238E27FC236}">
                <a16:creationId xmlns:a16="http://schemas.microsoft.com/office/drawing/2014/main" id="{4B63FB0C-C185-874E-994D-F04A2DD78A9F}"/>
              </a:ext>
            </a:extLst>
          </p:cNvPr>
          <p:cNvSpPr txBox="1"/>
          <p:nvPr/>
        </p:nvSpPr>
        <p:spPr>
          <a:xfrm>
            <a:off x="3626224" y="34805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graphicFrame>
        <p:nvGraphicFramePr>
          <p:cNvPr id="15" name="Substituent conținut 14">
            <a:extLst>
              <a:ext uri="{FF2B5EF4-FFF2-40B4-BE49-F238E27FC236}">
                <a16:creationId xmlns:a16="http://schemas.microsoft.com/office/drawing/2014/main" id="{C325746A-FD74-8D83-FC7D-314A586C4037}"/>
              </a:ext>
            </a:extLst>
          </p:cNvPr>
          <p:cNvGraphicFramePr>
            <a:graphicFrameLocks noGrp="1"/>
          </p:cNvGraphicFramePr>
          <p:nvPr>
            <p:ph idx="1"/>
            <p:extLst>
              <p:ext uri="{D42A27DB-BD31-4B8C-83A1-F6EECF244321}">
                <p14:modId xmlns:p14="http://schemas.microsoft.com/office/powerpoint/2010/main" val="1968208087"/>
              </p:ext>
            </p:extLst>
          </p:nvPr>
        </p:nvGraphicFramePr>
        <p:xfrm>
          <a:off x="1008529" y="448235"/>
          <a:ext cx="10532205" cy="4993026"/>
        </p:xfrm>
        <a:graphic>
          <a:graphicData uri="http://schemas.openxmlformats.org/drawingml/2006/table">
            <a:tbl>
              <a:tblPr firstRow="1" bandRow="1">
                <a:noFill/>
                <a:tableStyleId>{5C22544A-7EE6-4342-B048-85BDC9FD1C3A}</a:tableStyleId>
              </a:tblPr>
              <a:tblGrid>
                <a:gridCol w="5299100">
                  <a:extLst>
                    <a:ext uri="{9D8B030D-6E8A-4147-A177-3AD203B41FA5}">
                      <a16:colId xmlns:a16="http://schemas.microsoft.com/office/drawing/2014/main" val="1335523609"/>
                    </a:ext>
                  </a:extLst>
                </a:gridCol>
                <a:gridCol w="5233105">
                  <a:extLst>
                    <a:ext uri="{9D8B030D-6E8A-4147-A177-3AD203B41FA5}">
                      <a16:colId xmlns:a16="http://schemas.microsoft.com/office/drawing/2014/main" val="3703139709"/>
                    </a:ext>
                  </a:extLst>
                </a:gridCol>
              </a:tblGrid>
              <a:tr h="1640057">
                <a:tc>
                  <a:txBody>
                    <a:bodyPr/>
                    <a:lstStyle/>
                    <a:p>
                      <a:pPr lvl="0" algn="just">
                        <a:buNone/>
                      </a:pPr>
                      <a:r>
                        <a:rPr lang="ro" sz="1600" b="0" i="0" u="none" strike="noStrike" noProof="0" dirty="0">
                          <a:solidFill>
                            <a:schemeClr val="tx1">
                              <a:lumMod val="75000"/>
                              <a:lumOff val="25000"/>
                            </a:schemeClr>
                          </a:solidFill>
                          <a:effectLst/>
                          <a:latin typeface="Times New Roman"/>
                        </a:rPr>
                        <a:t>BUCOVINA DE POVESTE SRL, SUCEAVA </a:t>
                      </a:r>
                      <a:endParaRPr lang="ro-RO" sz="1600" dirty="0">
                        <a:solidFill>
                          <a:schemeClr val="tx1">
                            <a:lumMod val="75000"/>
                            <a:lumOff val="25000"/>
                          </a:schemeClr>
                        </a:solidFill>
                      </a:endParaRPr>
                    </a:p>
                  </a:txBody>
                  <a:tcPr marL="204928" marR="122957" marT="122957" marB="122957">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lgn="just"/>
                      <a:r>
                        <a:rPr lang="ro-RO" sz="1600">
                          <a:solidFill>
                            <a:schemeClr val="tx1">
                              <a:lumMod val="75000"/>
                              <a:lumOff val="25000"/>
                            </a:schemeClr>
                          </a:solidFill>
                          <a:effectLst/>
                          <a:latin typeface="Times New Roman"/>
                        </a:rPr>
                        <a:t>5610 - Restaurante</a:t>
                      </a:r>
                    </a:p>
                    <a:p>
                      <a:pPr lvl="0" algn="just">
                        <a:lnSpc>
                          <a:spcPct val="100000"/>
                        </a:lnSpc>
                        <a:spcBef>
                          <a:spcPts val="0"/>
                        </a:spcBef>
                        <a:spcAft>
                          <a:spcPts val="0"/>
                        </a:spcAft>
                      </a:pPr>
                      <a:r>
                        <a:rPr lang="ro-RO" sz="1600">
                          <a:solidFill>
                            <a:schemeClr val="tx1">
                              <a:lumMod val="75000"/>
                              <a:lumOff val="25000"/>
                            </a:schemeClr>
                          </a:solidFill>
                          <a:effectLst/>
                          <a:latin typeface="Times New Roman"/>
                        </a:rPr>
                        <a:t>562</a:t>
                      </a:r>
                      <a:r>
                        <a:rPr lang="ro" sz="1600" b="0" i="0" u="none" strike="noStrike" noProof="0">
                          <a:solidFill>
                            <a:schemeClr val="tx1">
                              <a:lumMod val="75000"/>
                              <a:lumOff val="25000"/>
                            </a:schemeClr>
                          </a:solidFill>
                          <a:effectLst/>
                          <a:latin typeface="Times New Roman"/>
                        </a:rPr>
                        <a:t>5610 - Restaurante</a:t>
                      </a:r>
                      <a:endParaRPr lang="ro-RO" sz="1600">
                        <a:solidFill>
                          <a:schemeClr val="tx1">
                            <a:lumMod val="75000"/>
                            <a:lumOff val="25000"/>
                          </a:schemeClr>
                        </a:solidFill>
                        <a:effectLst/>
                      </a:endParaRPr>
                    </a:p>
                    <a:p>
                      <a:pPr lvl="0" algn="just">
                        <a:lnSpc>
                          <a:spcPct val="100000"/>
                        </a:lnSpc>
                        <a:spcBef>
                          <a:spcPts val="0"/>
                        </a:spcBef>
                        <a:spcAft>
                          <a:spcPts val="0"/>
                        </a:spcAft>
                        <a:buNone/>
                      </a:pPr>
                      <a:r>
                        <a:rPr lang="ro" sz="1600" b="0" i="0" u="none" strike="noStrike" noProof="0">
                          <a:solidFill>
                            <a:schemeClr val="tx1">
                              <a:lumMod val="75000"/>
                              <a:lumOff val="25000"/>
                            </a:schemeClr>
                          </a:solidFill>
                          <a:effectLst/>
                          <a:latin typeface="Times New Roman"/>
                        </a:rPr>
                        <a:t>5629 - Alte servicii de alimentație </a:t>
                      </a:r>
                      <a:r>
                        <a:rPr lang="ro" sz="1600" b="0" i="0" u="none" strike="noStrike" noProof="0" err="1">
                          <a:solidFill>
                            <a:schemeClr val="tx1">
                              <a:lumMod val="75000"/>
                              <a:lumOff val="25000"/>
                            </a:schemeClr>
                          </a:solidFill>
                          <a:effectLst/>
                          <a:latin typeface="Times New Roman"/>
                        </a:rPr>
                        <a:t>n.c.a</a:t>
                      </a:r>
                      <a:r>
                        <a:rPr lang="ro" sz="1600" b="0" i="0" u="none" strike="noStrike" noProof="0">
                          <a:solidFill>
                            <a:schemeClr val="tx1">
                              <a:lumMod val="75000"/>
                              <a:lumOff val="25000"/>
                            </a:schemeClr>
                          </a:solidFill>
                          <a:effectLst/>
                          <a:latin typeface="Times New Roman"/>
                        </a:rPr>
                        <a:t>.</a:t>
                      </a:r>
                      <a:r>
                        <a:rPr lang="ro-RO" sz="1600">
                          <a:solidFill>
                            <a:schemeClr val="tx1">
                              <a:lumMod val="75000"/>
                              <a:lumOff val="25000"/>
                            </a:schemeClr>
                          </a:solidFill>
                          <a:effectLst/>
                          <a:latin typeface="Times New Roman"/>
                        </a:rPr>
                        <a:t>9 - Alte servicii de alimentație </a:t>
                      </a:r>
                      <a:r>
                        <a:rPr lang="ro-RO" sz="1600" err="1">
                          <a:solidFill>
                            <a:schemeClr val="tx1">
                              <a:lumMod val="75000"/>
                              <a:lumOff val="25000"/>
                            </a:schemeClr>
                          </a:solidFill>
                          <a:effectLst/>
                          <a:latin typeface="Times New Roman"/>
                        </a:rPr>
                        <a:t>n.c.a</a:t>
                      </a:r>
                      <a:r>
                        <a:rPr lang="ro-RO" sz="1600">
                          <a:solidFill>
                            <a:schemeClr val="tx1">
                              <a:lumMod val="75000"/>
                              <a:lumOff val="25000"/>
                            </a:schemeClr>
                          </a:solidFill>
                          <a:effectLst/>
                          <a:latin typeface="Times New Roman"/>
                        </a:rPr>
                        <a:t>.</a:t>
                      </a:r>
                      <a:endParaRPr lang="ro-RO" sz="1600">
                        <a:solidFill>
                          <a:schemeClr val="tx1">
                            <a:lumMod val="75000"/>
                            <a:lumOff val="25000"/>
                          </a:schemeClr>
                        </a:solidFill>
                      </a:endParaRPr>
                    </a:p>
                    <a:p>
                      <a:pPr algn="just"/>
                      <a:r>
                        <a:rPr lang="ro-RO" sz="1600">
                          <a:solidFill>
                            <a:schemeClr val="tx1">
                              <a:lumMod val="75000"/>
                              <a:lumOff val="25000"/>
                            </a:schemeClr>
                          </a:solidFill>
                          <a:effectLst/>
                          <a:latin typeface="Times New Roman"/>
                        </a:rPr>
                        <a:t>5630-Baruri și alte activități de servire a băuturilor, inclusiv cafenele</a:t>
                      </a:r>
                    </a:p>
                  </a:txBody>
                  <a:tcPr marL="204928" marR="122957" marT="122957" marB="122957">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579110562"/>
                  </a:ext>
                </a:extLst>
              </a:tr>
              <a:tr h="613290">
                <a:tc>
                  <a:txBody>
                    <a:bodyPr/>
                    <a:lstStyle/>
                    <a:p>
                      <a:pPr algn="just"/>
                      <a:r>
                        <a:rPr lang="ro-RO" sz="1300" dirty="0">
                          <a:solidFill>
                            <a:schemeClr val="tx1">
                              <a:lumMod val="75000"/>
                              <a:lumOff val="25000"/>
                            </a:schemeClr>
                          </a:solidFill>
                          <a:effectLst/>
                          <a:latin typeface="Times New Roman"/>
                        </a:rPr>
                        <a:t> WORLD WIDE BISTRO SRL,  SUCEAVA </a:t>
                      </a:r>
                      <a:endParaRPr lang="ro-RO" sz="1300" dirty="0">
                        <a:solidFill>
                          <a:schemeClr val="tx1">
                            <a:lumMod val="75000"/>
                            <a:lumOff val="25000"/>
                          </a:schemeClr>
                        </a:solidFill>
                        <a:effectLst/>
                      </a:endParaRPr>
                    </a:p>
                  </a:txBody>
                  <a:tcPr marL="204928" marR="106563" marT="106563" marB="106563">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lgn="just"/>
                      <a:r>
                        <a:rPr lang="ro-RO" sz="1300" dirty="0">
                          <a:solidFill>
                            <a:schemeClr val="tx1">
                              <a:lumMod val="75000"/>
                              <a:lumOff val="25000"/>
                            </a:schemeClr>
                          </a:solidFill>
                          <a:effectLst/>
                          <a:latin typeface="Times New Roman"/>
                        </a:rPr>
                        <a:t>5610 - Restaurante</a:t>
                      </a:r>
                    </a:p>
                  </a:txBody>
                  <a:tcPr marL="204928" marR="106563" marT="106563" marB="106563">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732795090"/>
                  </a:ext>
                </a:extLst>
              </a:tr>
              <a:tr h="1167231">
                <a:tc>
                  <a:txBody>
                    <a:bodyPr/>
                    <a:lstStyle/>
                    <a:p>
                      <a:pPr algn="just"/>
                      <a:r>
                        <a:rPr lang="ro-RO" sz="1300" dirty="0">
                          <a:solidFill>
                            <a:schemeClr val="tx1">
                              <a:lumMod val="75000"/>
                              <a:lumOff val="25000"/>
                            </a:schemeClr>
                          </a:solidFill>
                          <a:effectLst/>
                          <a:latin typeface="Times New Roman"/>
                        </a:rPr>
                        <a:t> Viitor chef SRL, Fălticeni</a:t>
                      </a:r>
                    </a:p>
                  </a:txBody>
                  <a:tcPr marL="204928" marR="106563" marT="106563" marB="106563">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just"/>
                      <a:r>
                        <a:rPr lang="ro-RO" sz="1300">
                          <a:solidFill>
                            <a:schemeClr val="tx1">
                              <a:lumMod val="75000"/>
                              <a:lumOff val="25000"/>
                            </a:schemeClr>
                          </a:solidFill>
                          <a:effectLst/>
                          <a:latin typeface="Times New Roman"/>
                        </a:rPr>
                        <a:t>5621 – Activități de alimentație (</a:t>
                      </a:r>
                      <a:r>
                        <a:rPr lang="ro-RO" sz="1300" err="1">
                          <a:solidFill>
                            <a:schemeClr val="tx1">
                              <a:lumMod val="75000"/>
                              <a:lumOff val="25000"/>
                            </a:schemeClr>
                          </a:solidFill>
                          <a:effectLst/>
                          <a:latin typeface="Times New Roman"/>
                        </a:rPr>
                        <a:t>catering</a:t>
                      </a:r>
                      <a:r>
                        <a:rPr lang="ro-RO" sz="1300">
                          <a:solidFill>
                            <a:schemeClr val="tx1">
                              <a:lumMod val="75000"/>
                              <a:lumOff val="25000"/>
                            </a:schemeClr>
                          </a:solidFill>
                          <a:effectLst/>
                          <a:latin typeface="Times New Roman"/>
                        </a:rPr>
                        <a:t>) pentru evenimente</a:t>
                      </a:r>
                    </a:p>
                    <a:p>
                      <a:pPr algn="just"/>
                      <a:r>
                        <a:rPr lang="ro-RO" sz="1300">
                          <a:solidFill>
                            <a:schemeClr val="tx1">
                              <a:lumMod val="75000"/>
                              <a:lumOff val="25000"/>
                            </a:schemeClr>
                          </a:solidFill>
                          <a:effectLst/>
                          <a:latin typeface="Times New Roman"/>
                        </a:rPr>
                        <a:t>5629 - Alte servicii de alimentație ; </a:t>
                      </a:r>
                      <a:endParaRPr lang="ro-RO" sz="1300">
                        <a:solidFill>
                          <a:schemeClr val="tx1">
                            <a:lumMod val="75000"/>
                            <a:lumOff val="25000"/>
                          </a:schemeClr>
                        </a:solidFill>
                        <a:effectLst/>
                      </a:endParaRPr>
                    </a:p>
                    <a:p>
                      <a:pPr algn="just"/>
                      <a:r>
                        <a:rPr lang="ro-RO" sz="1300">
                          <a:solidFill>
                            <a:schemeClr val="tx1">
                              <a:lumMod val="75000"/>
                              <a:lumOff val="25000"/>
                            </a:schemeClr>
                          </a:solidFill>
                          <a:effectLst/>
                          <a:latin typeface="Times New Roman"/>
                        </a:rPr>
                        <a:t>9329 - Alte activități recreative și distractive</a:t>
                      </a:r>
                    </a:p>
                  </a:txBody>
                  <a:tcPr marL="204928" marR="106563" marT="106563" marB="106563">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4190152044"/>
                  </a:ext>
                </a:extLst>
              </a:tr>
              <a:tr h="613290">
                <a:tc>
                  <a:txBody>
                    <a:bodyPr/>
                    <a:lstStyle/>
                    <a:p>
                      <a:pPr algn="just"/>
                      <a:r>
                        <a:rPr lang="ro-RO" sz="1300" dirty="0">
                          <a:solidFill>
                            <a:schemeClr val="tx1">
                              <a:lumMod val="75000"/>
                              <a:lumOff val="25000"/>
                            </a:schemeClr>
                          </a:solidFill>
                          <a:effectLst/>
                          <a:latin typeface="Times New Roman"/>
                        </a:rPr>
                        <a:t> Happy </a:t>
                      </a:r>
                      <a:r>
                        <a:rPr lang="ro-RO" sz="1300" dirty="0" err="1">
                          <a:solidFill>
                            <a:schemeClr val="tx1">
                              <a:lumMod val="75000"/>
                              <a:lumOff val="25000"/>
                            </a:schemeClr>
                          </a:solidFill>
                          <a:effectLst/>
                          <a:latin typeface="Times New Roman"/>
                        </a:rPr>
                        <a:t>Food</a:t>
                      </a:r>
                      <a:r>
                        <a:rPr lang="ro-RO" sz="1300" dirty="0">
                          <a:solidFill>
                            <a:schemeClr val="tx1">
                              <a:lumMod val="75000"/>
                              <a:lumOff val="25000"/>
                            </a:schemeClr>
                          </a:solidFill>
                          <a:effectLst/>
                          <a:latin typeface="Times New Roman"/>
                        </a:rPr>
                        <a:t> SRL, Suceava</a:t>
                      </a:r>
                    </a:p>
                  </a:txBody>
                  <a:tcPr marL="204928" marR="106563" marT="106563" marB="106563">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just"/>
                      <a:r>
                        <a:rPr lang="ro-RO" sz="1300">
                          <a:solidFill>
                            <a:schemeClr val="tx1">
                              <a:lumMod val="75000"/>
                              <a:lumOff val="25000"/>
                            </a:schemeClr>
                          </a:solidFill>
                          <a:effectLst/>
                          <a:latin typeface="Times New Roman"/>
                        </a:rPr>
                        <a:t>5610 – Restaurante</a:t>
                      </a:r>
                    </a:p>
                  </a:txBody>
                  <a:tcPr marL="204928" marR="106563" marT="106563" marB="106563">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609595347"/>
                  </a:ext>
                </a:extLst>
              </a:tr>
              <a:tr h="890261">
                <a:tc>
                  <a:txBody>
                    <a:bodyPr/>
                    <a:lstStyle/>
                    <a:p>
                      <a:pPr algn="just"/>
                      <a:r>
                        <a:rPr lang="ro-RO" sz="1300" dirty="0">
                          <a:solidFill>
                            <a:schemeClr val="tx1">
                              <a:lumMod val="75000"/>
                              <a:lumOff val="25000"/>
                            </a:schemeClr>
                          </a:solidFill>
                          <a:effectLst/>
                          <a:latin typeface="Times New Roman"/>
                        </a:rPr>
                        <a:t> </a:t>
                      </a:r>
                      <a:r>
                        <a:rPr lang="ro-RO" sz="1300" dirty="0" err="1">
                          <a:solidFill>
                            <a:schemeClr val="tx1">
                              <a:lumMod val="75000"/>
                              <a:lumOff val="25000"/>
                            </a:schemeClr>
                          </a:solidFill>
                          <a:effectLst/>
                          <a:latin typeface="Times New Roman"/>
                        </a:rPr>
                        <a:t>MisTea</a:t>
                      </a:r>
                      <a:r>
                        <a:rPr lang="ro-RO" sz="1300" dirty="0">
                          <a:solidFill>
                            <a:schemeClr val="tx1">
                              <a:lumMod val="75000"/>
                              <a:lumOff val="25000"/>
                            </a:schemeClr>
                          </a:solidFill>
                          <a:effectLst/>
                          <a:latin typeface="Times New Roman"/>
                        </a:rPr>
                        <a:t> SRL, Suceava</a:t>
                      </a:r>
                    </a:p>
                  </a:txBody>
                  <a:tcPr marL="204928" marR="106563" marT="106563" marB="106563">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just"/>
                      <a:r>
                        <a:rPr lang="ro-RO" sz="1300" dirty="0">
                          <a:solidFill>
                            <a:schemeClr val="tx1">
                              <a:lumMod val="75000"/>
                              <a:lumOff val="25000"/>
                            </a:schemeClr>
                          </a:solidFill>
                          <a:effectLst/>
                          <a:latin typeface="Times New Roman"/>
                        </a:rPr>
                        <a:t>5630 - Baruri și alte activități de servire a băuturilor, inclusiv cafenele </a:t>
                      </a:r>
                    </a:p>
                  </a:txBody>
                  <a:tcPr marL="204928" marR="106563" marT="106563" marB="106563">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729534469"/>
                  </a:ext>
                </a:extLst>
              </a:tr>
            </a:tbl>
          </a:graphicData>
        </a:graphic>
      </p:graphicFrame>
    </p:spTree>
    <p:extLst>
      <p:ext uri="{BB962C8B-B14F-4D97-AF65-F5344CB8AC3E}">
        <p14:creationId xmlns:p14="http://schemas.microsoft.com/office/powerpoint/2010/main" val="2823352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C354F88-ECCA-1E15-AA63-8EA2C1C2A8A8}"/>
              </a:ext>
            </a:extLst>
          </p:cNvPr>
          <p:cNvSpPr>
            <a:spLocks noGrp="1"/>
          </p:cNvSpPr>
          <p:nvPr>
            <p:ph type="title"/>
          </p:nvPr>
        </p:nvSpPr>
        <p:spPr/>
        <p:txBody>
          <a:bodyPr/>
          <a:lstStyle/>
          <a:p>
            <a:pPr algn="just"/>
            <a:r>
              <a:rPr lang="ro" sz="3200" b="1" i="1" dirty="0">
                <a:latin typeface="Times New Roman"/>
                <a:ea typeface="Batang"/>
                <a:cs typeface="Times New Roman"/>
              </a:rPr>
              <a:t>4</a:t>
            </a:r>
            <a:r>
              <a:rPr lang="ro" b="1" i="1" dirty="0">
                <a:latin typeface="Times New Roman"/>
                <a:ea typeface="Batang"/>
                <a:cs typeface="Times New Roman"/>
              </a:rPr>
              <a:t>.2Furnizorii</a:t>
            </a:r>
            <a:endParaRPr lang="ro-RO" b="1" i="1" dirty="0">
              <a:latin typeface="Times New Roman"/>
              <a:cs typeface="Times New Roman"/>
            </a:endParaRPr>
          </a:p>
          <a:p>
            <a:endParaRPr lang="ro-RO" b="1" i="1" dirty="0">
              <a:latin typeface="Times New Roman"/>
              <a:cs typeface="Times New Roman"/>
            </a:endParaRPr>
          </a:p>
        </p:txBody>
      </p:sp>
      <p:sp>
        <p:nvSpPr>
          <p:cNvPr id="3" name="Substituent conținut 2">
            <a:extLst>
              <a:ext uri="{FF2B5EF4-FFF2-40B4-BE49-F238E27FC236}">
                <a16:creationId xmlns:a16="http://schemas.microsoft.com/office/drawing/2014/main" id="{083E77D3-F2F0-E7CA-54F9-43BFE9E1EACE}"/>
              </a:ext>
            </a:extLst>
          </p:cNvPr>
          <p:cNvSpPr>
            <a:spLocks noGrp="1"/>
          </p:cNvSpPr>
          <p:nvPr>
            <p:ph idx="1"/>
          </p:nvPr>
        </p:nvSpPr>
        <p:spPr/>
        <p:txBody>
          <a:bodyPr vert="horz" lIns="91440" tIns="45720" rIns="91440" bIns="45720" rtlCol="0" anchor="t">
            <a:normAutofit/>
          </a:bodyPr>
          <a:lstStyle/>
          <a:p>
            <a:pPr algn="just"/>
            <a:r>
              <a:rPr lang="ro" sz="2800" err="1">
                <a:latin typeface="Times New Roman"/>
                <a:ea typeface="Batang"/>
                <a:cs typeface="Times New Roman"/>
              </a:rPr>
              <a:t>Piaţa</a:t>
            </a:r>
            <a:r>
              <a:rPr lang="ro" sz="2800" dirty="0">
                <a:latin typeface="Times New Roman"/>
                <a:ea typeface="Batang"/>
                <a:cs typeface="Times New Roman"/>
              </a:rPr>
              <a:t> </a:t>
            </a:r>
            <a:r>
              <a:rPr lang="ro" sz="2800" err="1">
                <a:latin typeface="Times New Roman"/>
                <a:ea typeface="Batang"/>
                <a:cs typeface="Times New Roman"/>
              </a:rPr>
              <a:t>ţintă</a:t>
            </a:r>
            <a:r>
              <a:rPr lang="ro" sz="2800">
                <a:latin typeface="Times New Roman"/>
                <a:ea typeface="Batang"/>
                <a:cs typeface="Times New Roman"/>
              </a:rPr>
              <a:t> este relevantă pentru că produsele se adreasează unui public interesat de calitate, iar astfel firma câştigă deoarece produsele vor devenii căutate pe piaţă.</a:t>
            </a:r>
            <a:endParaRPr lang="ro-RO" sz="2800">
              <a:latin typeface="Times New Roman"/>
              <a:ea typeface="Batang"/>
              <a:cs typeface="Times New Roman"/>
            </a:endParaRPr>
          </a:p>
          <a:p>
            <a:pPr algn="just"/>
            <a:r>
              <a:rPr lang="ro" sz="2800" dirty="0">
                <a:latin typeface="Times New Roman"/>
                <a:ea typeface="Batang"/>
                <a:cs typeface="Times New Roman"/>
              </a:rPr>
              <a:t>Furnizorii </a:t>
            </a:r>
            <a:r>
              <a:rPr lang="ro" sz="2800" err="1">
                <a:latin typeface="Times New Roman"/>
                <a:ea typeface="Batang"/>
                <a:cs typeface="Times New Roman"/>
              </a:rPr>
              <a:t>noştri</a:t>
            </a:r>
            <a:r>
              <a:rPr lang="ro" sz="2800" dirty="0">
                <a:latin typeface="Times New Roman"/>
                <a:ea typeface="Batang"/>
                <a:cs typeface="Times New Roman"/>
              </a:rPr>
              <a:t> vor fi în principal producătorii </a:t>
            </a:r>
            <a:r>
              <a:rPr lang="ro" sz="2800" err="1">
                <a:latin typeface="Times New Roman"/>
                <a:ea typeface="Batang"/>
                <a:cs typeface="Times New Roman"/>
              </a:rPr>
              <a:t>şi</a:t>
            </a:r>
            <a:r>
              <a:rPr lang="ro" sz="2800" dirty="0">
                <a:latin typeface="Times New Roman"/>
                <a:ea typeface="Batang"/>
                <a:cs typeface="Times New Roman"/>
              </a:rPr>
              <a:t> importatorii de materii prime necesare preparării și obținerii ciocolatei. Se vor negocia contracte de  livrare a materie prime în termeni convenabili pentru ambele </a:t>
            </a:r>
            <a:r>
              <a:rPr lang="ro" sz="2800" err="1">
                <a:latin typeface="Times New Roman"/>
                <a:ea typeface="Batang"/>
                <a:cs typeface="Times New Roman"/>
              </a:rPr>
              <a:t>părţi</a:t>
            </a:r>
            <a:r>
              <a:rPr lang="ro" sz="2800" dirty="0">
                <a:latin typeface="Times New Roman"/>
                <a:ea typeface="Batang"/>
                <a:cs typeface="Times New Roman"/>
              </a:rPr>
              <a:t>.</a:t>
            </a:r>
            <a:endParaRPr lang="ro-RO" sz="2800">
              <a:latin typeface="Times New Roman"/>
              <a:ea typeface="Batang"/>
              <a:cs typeface="Times New Roman"/>
            </a:endParaRPr>
          </a:p>
          <a:p>
            <a:endParaRPr lang="ro-RO" sz="2800" dirty="0">
              <a:latin typeface="Times New Roman"/>
              <a:cs typeface="Times New Roman"/>
            </a:endParaRPr>
          </a:p>
        </p:txBody>
      </p:sp>
    </p:spTree>
    <p:extLst>
      <p:ext uri="{BB962C8B-B14F-4D97-AF65-F5344CB8AC3E}">
        <p14:creationId xmlns:p14="http://schemas.microsoft.com/office/powerpoint/2010/main" val="2600931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3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4FFBA29C-8C00-729A-1F70-BA67FB817743}"/>
              </a:ext>
            </a:extLst>
          </p:cNvPr>
          <p:cNvSpPr>
            <a:spLocks noGrp="1"/>
          </p:cNvSpPr>
          <p:nvPr>
            <p:ph type="title"/>
          </p:nvPr>
        </p:nvSpPr>
        <p:spPr>
          <a:xfrm>
            <a:off x="1050879" y="609601"/>
            <a:ext cx="9810604" cy="1216024"/>
          </a:xfrm>
        </p:spPr>
        <p:txBody>
          <a:bodyPr>
            <a:normAutofit/>
          </a:bodyPr>
          <a:lstStyle/>
          <a:p>
            <a:r>
              <a:rPr lang="ro" b="1" i="1">
                <a:latin typeface="Times New Roman"/>
                <a:ea typeface="Batang"/>
                <a:cs typeface="Times New Roman"/>
              </a:rPr>
              <a:t>4.</a:t>
            </a:r>
            <a:r>
              <a:rPr lang="ro" b="1" i="1" dirty="0">
                <a:latin typeface="Times New Roman"/>
                <a:ea typeface="Batang"/>
                <a:cs typeface="Times New Roman"/>
              </a:rPr>
              <a:t>3 Concurența</a:t>
            </a:r>
            <a:endParaRPr lang="ro-RO" b="1" i="1">
              <a:latin typeface="Times New Roman"/>
              <a:ea typeface="Batang"/>
              <a:cs typeface="Angsana New"/>
            </a:endParaRPr>
          </a:p>
          <a:p>
            <a:endParaRPr lang="ro-RO" dirty="0">
              <a:latin typeface="Times New Roman"/>
              <a:cs typeface="Angsana New"/>
            </a:endParaRPr>
          </a:p>
        </p:txBody>
      </p:sp>
      <p:sp>
        <p:nvSpPr>
          <p:cNvPr id="3" name="Substituent conținut 2">
            <a:extLst>
              <a:ext uri="{FF2B5EF4-FFF2-40B4-BE49-F238E27FC236}">
                <a16:creationId xmlns:a16="http://schemas.microsoft.com/office/drawing/2014/main" id="{C7037D98-DFE2-3088-BF65-78232E7471CB}"/>
              </a:ext>
            </a:extLst>
          </p:cNvPr>
          <p:cNvSpPr>
            <a:spLocks noGrp="1"/>
          </p:cNvSpPr>
          <p:nvPr>
            <p:ph idx="1"/>
          </p:nvPr>
        </p:nvSpPr>
        <p:spPr>
          <a:xfrm>
            <a:off x="1050879" y="2296161"/>
            <a:ext cx="4788505" cy="3846012"/>
          </a:xfrm>
        </p:spPr>
        <p:txBody>
          <a:bodyPr vert="horz" lIns="91440" tIns="45720" rIns="91440" bIns="45720" rtlCol="0">
            <a:normAutofit/>
          </a:bodyPr>
          <a:lstStyle/>
          <a:p>
            <a:r>
              <a:rPr lang="ro" dirty="0">
                <a:latin typeface="Times New Roman"/>
                <a:cs typeface="Times New Roman"/>
              </a:rPr>
              <a:t>Concurența este reprezentată de firme care au </a:t>
            </a:r>
            <a:r>
              <a:rPr lang="ro" dirty="0" err="1">
                <a:latin typeface="Times New Roman"/>
                <a:cs typeface="Times New Roman"/>
              </a:rPr>
              <a:t>acelați</a:t>
            </a:r>
            <a:r>
              <a:rPr lang="ro" dirty="0">
                <a:latin typeface="Times New Roman"/>
                <a:cs typeface="Times New Roman"/>
              </a:rPr>
              <a:t> obiect de activitate: </a:t>
            </a:r>
            <a:endParaRPr lang="ro-RO" dirty="0"/>
          </a:p>
          <a:p>
            <a:endParaRPr lang="ro-RO" dirty="0"/>
          </a:p>
        </p:txBody>
      </p:sp>
      <p:sp>
        <p:nvSpPr>
          <p:cNvPr id="43" name="Freeform: Shape 35">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el 6">
            <a:extLst>
              <a:ext uri="{FF2B5EF4-FFF2-40B4-BE49-F238E27FC236}">
                <a16:creationId xmlns:a16="http://schemas.microsoft.com/office/drawing/2014/main" id="{29AA90A1-1368-A252-1A41-DF3241FA298F}"/>
              </a:ext>
            </a:extLst>
          </p:cNvPr>
          <p:cNvGraphicFramePr>
            <a:graphicFrameLocks noGrp="1"/>
          </p:cNvGraphicFramePr>
          <p:nvPr>
            <p:extLst>
              <p:ext uri="{D42A27DB-BD31-4B8C-83A1-F6EECF244321}">
                <p14:modId xmlns:p14="http://schemas.microsoft.com/office/powerpoint/2010/main" val="1804232792"/>
              </p:ext>
            </p:extLst>
          </p:nvPr>
        </p:nvGraphicFramePr>
        <p:xfrm>
          <a:off x="5625352" y="2061882"/>
          <a:ext cx="6119238" cy="3680303"/>
        </p:xfrm>
        <a:graphic>
          <a:graphicData uri="http://schemas.openxmlformats.org/drawingml/2006/table">
            <a:tbl>
              <a:tblPr firstRow="1" firstCol="1" bandRow="1">
                <a:noFill/>
                <a:tableStyleId>{69012ECD-51FC-41F1-AA8D-1B2483CD663E}</a:tableStyleId>
              </a:tblPr>
              <a:tblGrid>
                <a:gridCol w="1610845">
                  <a:extLst>
                    <a:ext uri="{9D8B030D-6E8A-4147-A177-3AD203B41FA5}">
                      <a16:colId xmlns:a16="http://schemas.microsoft.com/office/drawing/2014/main" val="2728947249"/>
                    </a:ext>
                  </a:extLst>
                </a:gridCol>
                <a:gridCol w="1189017">
                  <a:extLst>
                    <a:ext uri="{9D8B030D-6E8A-4147-A177-3AD203B41FA5}">
                      <a16:colId xmlns:a16="http://schemas.microsoft.com/office/drawing/2014/main" val="1646424130"/>
                    </a:ext>
                  </a:extLst>
                </a:gridCol>
                <a:gridCol w="3319376">
                  <a:extLst>
                    <a:ext uri="{9D8B030D-6E8A-4147-A177-3AD203B41FA5}">
                      <a16:colId xmlns:a16="http://schemas.microsoft.com/office/drawing/2014/main" val="3638227548"/>
                    </a:ext>
                  </a:extLst>
                </a:gridCol>
              </a:tblGrid>
              <a:tr h="855232">
                <a:tc>
                  <a:txBody>
                    <a:bodyPr/>
                    <a:lstStyle/>
                    <a:p>
                      <a:pPr algn="just">
                        <a:lnSpc>
                          <a:spcPct val="150000"/>
                        </a:lnSpc>
                      </a:pPr>
                      <a:r>
                        <a:rPr lang="ro-RO" sz="1600" b="1" cap="none" spc="0" dirty="0">
                          <a:solidFill>
                            <a:schemeClr val="tx1"/>
                          </a:solidFill>
                          <a:effectLst/>
                        </a:rPr>
                        <a:t>Denumire </a:t>
                      </a:r>
                    </a:p>
                  </a:txBody>
                  <a:tcPr marL="62325" marR="52090" marT="17807" marB="133553" anchor="b">
                    <a:lnL w="12700" cmpd="sng">
                      <a:noFill/>
                    </a:lnL>
                    <a:lnR w="12700" cmpd="sng">
                      <a:noFill/>
                    </a:lnR>
                    <a:lnT w="9525" cap="flat" cmpd="sng" algn="ctr">
                      <a:noFill/>
                      <a:prstDash val="solid"/>
                    </a:lnT>
                    <a:lnB w="38100" cmpd="sng">
                      <a:noFill/>
                    </a:lnB>
                    <a:noFill/>
                  </a:tcPr>
                </a:tc>
                <a:tc>
                  <a:txBody>
                    <a:bodyPr/>
                    <a:lstStyle/>
                    <a:p>
                      <a:pPr algn="just">
                        <a:lnSpc>
                          <a:spcPct val="150000"/>
                        </a:lnSpc>
                      </a:pPr>
                      <a:r>
                        <a:rPr lang="ro-RO" sz="1600" b="1" cap="none" spc="0" dirty="0">
                          <a:solidFill>
                            <a:schemeClr val="tx1"/>
                          </a:solidFill>
                          <a:effectLst/>
                        </a:rPr>
                        <a:t>Localitate </a:t>
                      </a:r>
                    </a:p>
                  </a:txBody>
                  <a:tcPr marL="62325" marR="52090" marT="17807" marB="133553" anchor="b">
                    <a:lnL w="12700" cmpd="sng">
                      <a:noFill/>
                    </a:lnL>
                    <a:lnR w="12700" cmpd="sng">
                      <a:noFill/>
                    </a:lnR>
                    <a:lnT w="9525" cap="flat" cmpd="sng" algn="ctr">
                      <a:noFill/>
                      <a:prstDash val="solid"/>
                    </a:lnT>
                    <a:lnB w="38100" cmpd="sng">
                      <a:noFill/>
                    </a:lnB>
                    <a:noFill/>
                  </a:tcPr>
                </a:tc>
                <a:tc>
                  <a:txBody>
                    <a:bodyPr/>
                    <a:lstStyle/>
                    <a:p>
                      <a:pPr algn="just">
                        <a:lnSpc>
                          <a:spcPct val="150000"/>
                        </a:lnSpc>
                      </a:pPr>
                      <a:r>
                        <a:rPr lang="ro-RO" sz="1600" b="1" cap="none" spc="0" dirty="0">
                          <a:solidFill>
                            <a:schemeClr val="tx1"/>
                          </a:solidFill>
                          <a:effectLst/>
                        </a:rPr>
                        <a:t>Cod CAEN</a:t>
                      </a:r>
                    </a:p>
                  </a:txBody>
                  <a:tcPr marL="62325" marR="52090" marT="17807" marB="133553"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3396381521"/>
                  </a:ext>
                </a:extLst>
              </a:tr>
              <a:tr h="2825071">
                <a:tc>
                  <a:txBody>
                    <a:bodyPr/>
                    <a:lstStyle/>
                    <a:p>
                      <a:pPr algn="just">
                        <a:lnSpc>
                          <a:spcPct val="150000"/>
                        </a:lnSpc>
                      </a:pPr>
                      <a:r>
                        <a:rPr lang="ro-RO" sz="1400" b="1" cap="none" spc="0" dirty="0" err="1">
                          <a:solidFill>
                            <a:schemeClr val="tx1"/>
                          </a:solidFill>
                          <a:effectLst/>
                        </a:rPr>
                        <a:t>Sweet</a:t>
                      </a:r>
                      <a:r>
                        <a:rPr lang="ro-RO" sz="1400" b="1" cap="none" spc="0" dirty="0">
                          <a:solidFill>
                            <a:schemeClr val="tx1"/>
                          </a:solidFill>
                          <a:effectLst/>
                        </a:rPr>
                        <a:t> </a:t>
                      </a:r>
                      <a:r>
                        <a:rPr lang="ro-RO" sz="1400" b="1" cap="none" spc="0" dirty="0" err="1">
                          <a:solidFill>
                            <a:schemeClr val="tx1"/>
                          </a:solidFill>
                          <a:effectLst/>
                        </a:rPr>
                        <a:t>Factory</a:t>
                      </a:r>
                      <a:r>
                        <a:rPr lang="ro-RO" sz="1400" b="1" cap="none" spc="0" dirty="0">
                          <a:solidFill>
                            <a:schemeClr val="tx1"/>
                          </a:solidFill>
                          <a:effectLst/>
                        </a:rPr>
                        <a:t> SRL</a:t>
                      </a:r>
                    </a:p>
                  </a:txBody>
                  <a:tcPr marL="62325" marR="52090" marT="17807" marB="133553">
                    <a:lnL w="9525" cap="flat" cmpd="sng" algn="ctr">
                      <a:solidFill>
                        <a:schemeClr val="tx1"/>
                      </a:solidFill>
                      <a:prstDash val="solid"/>
                    </a:lnL>
                    <a:lnR w="12700" cmpd="sng">
                      <a:noFill/>
                      <a:prstDash val="solid"/>
                    </a:lnR>
                    <a:lnT w="38100" cmpd="sng">
                      <a:noFill/>
                    </a:lnT>
                    <a:lnB w="12700" cmpd="sng">
                      <a:noFill/>
                      <a:prstDash val="solid"/>
                    </a:lnB>
                    <a:noFill/>
                  </a:tcPr>
                </a:tc>
                <a:tc>
                  <a:txBody>
                    <a:bodyPr/>
                    <a:lstStyle/>
                    <a:p>
                      <a:pPr algn="just">
                        <a:lnSpc>
                          <a:spcPct val="150000"/>
                        </a:lnSpc>
                      </a:pPr>
                      <a:r>
                        <a:rPr lang="ro-RO" sz="1400" cap="none" spc="0" dirty="0">
                          <a:solidFill>
                            <a:schemeClr val="tx1"/>
                          </a:solidFill>
                          <a:effectLst/>
                        </a:rPr>
                        <a:t>București </a:t>
                      </a:r>
                    </a:p>
                  </a:txBody>
                  <a:tcPr marL="62325" marR="52090" marT="17807" marB="133553">
                    <a:lnL w="12700" cmpd="sng">
                      <a:noFill/>
                      <a:prstDash val="solid"/>
                    </a:lnL>
                    <a:lnR w="12700" cmpd="sng">
                      <a:noFill/>
                      <a:prstDash val="solid"/>
                    </a:lnR>
                    <a:lnT w="38100" cmpd="sng">
                      <a:noFill/>
                    </a:lnT>
                    <a:lnB w="12700" cmpd="sng">
                      <a:noFill/>
                      <a:prstDash val="solid"/>
                    </a:lnB>
                    <a:noFill/>
                  </a:tcPr>
                </a:tc>
                <a:tc>
                  <a:txBody>
                    <a:bodyPr/>
                    <a:lstStyle/>
                    <a:p>
                      <a:pPr algn="just">
                        <a:lnSpc>
                          <a:spcPct val="150000"/>
                        </a:lnSpc>
                      </a:pPr>
                      <a:r>
                        <a:rPr lang="ro-RO" sz="1400" cap="none" spc="0" dirty="0">
                          <a:solidFill>
                            <a:schemeClr val="tx1"/>
                          </a:solidFill>
                          <a:effectLst/>
                        </a:rPr>
                        <a:t>1071 - Fabricarea </a:t>
                      </a:r>
                      <a:r>
                        <a:rPr lang="ro-RO" sz="1400" cap="none" spc="0" dirty="0" err="1">
                          <a:solidFill>
                            <a:schemeClr val="tx1"/>
                          </a:solidFill>
                          <a:effectLst/>
                        </a:rPr>
                        <a:t>painii</a:t>
                      </a:r>
                      <a:r>
                        <a:rPr lang="ro-RO" sz="1400" cap="none" spc="0" dirty="0">
                          <a:solidFill>
                            <a:schemeClr val="tx1"/>
                          </a:solidFill>
                          <a:effectLst/>
                        </a:rPr>
                        <a:t>; fabricarea </a:t>
                      </a:r>
                      <a:r>
                        <a:rPr lang="ro-RO" sz="1400" cap="none" spc="0" dirty="0" err="1">
                          <a:solidFill>
                            <a:schemeClr val="tx1"/>
                          </a:solidFill>
                          <a:effectLst/>
                        </a:rPr>
                        <a:t>prajiturilor</a:t>
                      </a:r>
                      <a:r>
                        <a:rPr lang="ro-RO" sz="1400" cap="none" spc="0" dirty="0">
                          <a:solidFill>
                            <a:schemeClr val="tx1"/>
                          </a:solidFill>
                          <a:effectLst/>
                        </a:rPr>
                        <a:t> si a produselor proaspete de patiserie</a:t>
                      </a:r>
                    </a:p>
                    <a:p>
                      <a:pPr algn="just">
                        <a:lnSpc>
                          <a:spcPct val="150000"/>
                        </a:lnSpc>
                      </a:pPr>
                      <a:r>
                        <a:rPr lang="ro-RO" sz="1400" cap="none" spc="0" dirty="0">
                          <a:solidFill>
                            <a:schemeClr val="tx1"/>
                          </a:solidFill>
                          <a:effectLst/>
                        </a:rPr>
                        <a:t>1082 - Fabricarea produselor din cacao, a ciocolatei si a produselor zaharoase</a:t>
                      </a:r>
                    </a:p>
                    <a:p>
                      <a:pPr algn="just">
                        <a:lnSpc>
                          <a:spcPct val="150000"/>
                        </a:lnSpc>
                      </a:pPr>
                      <a:r>
                        <a:rPr lang="ro-RO" sz="1400" cap="none" spc="0" dirty="0">
                          <a:solidFill>
                            <a:schemeClr val="tx1"/>
                          </a:solidFill>
                          <a:effectLst/>
                        </a:rPr>
                        <a:t>4724 - </a:t>
                      </a:r>
                      <a:r>
                        <a:rPr lang="ro-RO" sz="1400" cap="none" spc="0" dirty="0" err="1">
                          <a:solidFill>
                            <a:schemeClr val="tx1"/>
                          </a:solidFill>
                          <a:effectLst/>
                        </a:rPr>
                        <a:t>Comert</a:t>
                      </a:r>
                      <a:r>
                        <a:rPr lang="ro-RO" sz="1400" cap="none" spc="0" dirty="0">
                          <a:solidFill>
                            <a:schemeClr val="tx1"/>
                          </a:solidFill>
                          <a:effectLst/>
                        </a:rPr>
                        <a:t> cu </a:t>
                      </a:r>
                      <a:r>
                        <a:rPr lang="ro-RO" sz="1400" cap="none" spc="0" dirty="0" err="1">
                          <a:solidFill>
                            <a:schemeClr val="tx1"/>
                          </a:solidFill>
                          <a:effectLst/>
                        </a:rPr>
                        <a:t>amanuntul</a:t>
                      </a:r>
                      <a:r>
                        <a:rPr lang="ro-RO" sz="1400" cap="none" spc="0" dirty="0">
                          <a:solidFill>
                            <a:schemeClr val="tx1"/>
                          </a:solidFill>
                          <a:effectLst/>
                        </a:rPr>
                        <a:t> al </a:t>
                      </a:r>
                      <a:r>
                        <a:rPr lang="ro-RO" sz="1400" cap="none" spc="0" dirty="0" err="1">
                          <a:solidFill>
                            <a:schemeClr val="tx1"/>
                          </a:solidFill>
                          <a:effectLst/>
                        </a:rPr>
                        <a:t>painii</a:t>
                      </a:r>
                      <a:r>
                        <a:rPr lang="ro-RO" sz="1400" cap="none" spc="0" dirty="0">
                          <a:solidFill>
                            <a:schemeClr val="tx1"/>
                          </a:solidFill>
                          <a:effectLst/>
                        </a:rPr>
                        <a:t>, produselor de patiserie si produselor zaharoase, in magazine specializate</a:t>
                      </a:r>
                    </a:p>
                  </a:txBody>
                  <a:tcPr marL="62325" marR="52090" marT="17807" marB="133553">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87914196"/>
                  </a:ext>
                </a:extLst>
              </a:tr>
            </a:tbl>
          </a:graphicData>
        </a:graphic>
      </p:graphicFrame>
    </p:spTree>
    <p:extLst>
      <p:ext uri="{BB962C8B-B14F-4D97-AF65-F5344CB8AC3E}">
        <p14:creationId xmlns:p14="http://schemas.microsoft.com/office/powerpoint/2010/main" val="3693438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5" name="Rectangle 14">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19" name="Freeform: Shape 18">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tăText 5">
            <a:extLst>
              <a:ext uri="{FF2B5EF4-FFF2-40B4-BE49-F238E27FC236}">
                <a16:creationId xmlns:a16="http://schemas.microsoft.com/office/drawing/2014/main" id="{3AF06659-A5B6-EB9F-A6F8-1B2C61E2E09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ro-RO"/>
          </a:p>
        </p:txBody>
      </p:sp>
      <p:graphicFrame>
        <p:nvGraphicFramePr>
          <p:cNvPr id="5" name="Substituent conținut 4">
            <a:extLst>
              <a:ext uri="{FF2B5EF4-FFF2-40B4-BE49-F238E27FC236}">
                <a16:creationId xmlns:a16="http://schemas.microsoft.com/office/drawing/2014/main" id="{936544B6-AC09-6FF3-F4FF-BE2A5997CFF2}"/>
              </a:ext>
            </a:extLst>
          </p:cNvPr>
          <p:cNvGraphicFramePr>
            <a:graphicFrameLocks noGrp="1"/>
          </p:cNvGraphicFramePr>
          <p:nvPr>
            <p:ph idx="1"/>
            <p:extLst>
              <p:ext uri="{D42A27DB-BD31-4B8C-83A1-F6EECF244321}">
                <p14:modId xmlns:p14="http://schemas.microsoft.com/office/powerpoint/2010/main" val="1575473901"/>
              </p:ext>
            </p:extLst>
          </p:nvPr>
        </p:nvGraphicFramePr>
        <p:xfrm>
          <a:off x="705972" y="2179425"/>
          <a:ext cx="10768182" cy="3966002"/>
        </p:xfrm>
        <a:graphic>
          <a:graphicData uri="http://schemas.openxmlformats.org/drawingml/2006/table">
            <a:tbl>
              <a:tblPr firstRow="1" firstCol="1" bandRow="1">
                <a:tableStyleId>{9D7B26C5-4107-4FEC-AEDC-1716B250A1EF}</a:tableStyleId>
              </a:tblPr>
              <a:tblGrid>
                <a:gridCol w="2292544">
                  <a:extLst>
                    <a:ext uri="{9D8B030D-6E8A-4147-A177-3AD203B41FA5}">
                      <a16:colId xmlns:a16="http://schemas.microsoft.com/office/drawing/2014/main" val="4122237183"/>
                    </a:ext>
                  </a:extLst>
                </a:gridCol>
                <a:gridCol w="1438598">
                  <a:extLst>
                    <a:ext uri="{9D8B030D-6E8A-4147-A177-3AD203B41FA5}">
                      <a16:colId xmlns:a16="http://schemas.microsoft.com/office/drawing/2014/main" val="490195846"/>
                    </a:ext>
                  </a:extLst>
                </a:gridCol>
                <a:gridCol w="7037040">
                  <a:extLst>
                    <a:ext uri="{9D8B030D-6E8A-4147-A177-3AD203B41FA5}">
                      <a16:colId xmlns:a16="http://schemas.microsoft.com/office/drawing/2014/main" val="1820302170"/>
                    </a:ext>
                  </a:extLst>
                </a:gridCol>
              </a:tblGrid>
              <a:tr h="1322001">
                <a:tc>
                  <a:txBody>
                    <a:bodyPr/>
                    <a:lstStyle/>
                    <a:p>
                      <a:pPr marL="0" marR="0" fontAlgn="base">
                        <a:spcBef>
                          <a:spcPts val="1500"/>
                        </a:spcBef>
                        <a:spcAft>
                          <a:spcPts val="375"/>
                        </a:spcAft>
                      </a:pPr>
                      <a:r>
                        <a:rPr lang="ro-RO" sz="1300" b="1" dirty="0">
                          <a:solidFill>
                            <a:srgbClr val="000000"/>
                          </a:solidFill>
                          <a:effectLst/>
                        </a:rPr>
                        <a:t>SWEET ART SRL</a:t>
                      </a:r>
                      <a:endParaRPr lang="ro-RO" sz="1900" b="1" dirty="0">
                        <a:effectLst/>
                      </a:endParaRPr>
                    </a:p>
                    <a:p>
                      <a:pPr algn="just">
                        <a:lnSpc>
                          <a:spcPct val="150000"/>
                        </a:lnSpc>
                      </a:pPr>
                      <a:endParaRPr lang="ro-RO" sz="1900" dirty="0">
                        <a:effectLst/>
                        <a:latin typeface="Times New Roman"/>
                      </a:endParaRPr>
                    </a:p>
                  </a:txBody>
                  <a:tcPr marL="74208" marR="74208" marT="0" marB="0"/>
                </a:tc>
                <a:tc>
                  <a:txBody>
                    <a:bodyPr/>
                    <a:lstStyle/>
                    <a:p>
                      <a:pPr algn="just">
                        <a:lnSpc>
                          <a:spcPct val="150000"/>
                        </a:lnSpc>
                      </a:pPr>
                      <a:r>
                        <a:rPr lang="ro-RO" sz="1900">
                          <a:solidFill>
                            <a:schemeClr val="tx1"/>
                          </a:solidFill>
                          <a:effectLst/>
                        </a:rPr>
                        <a:t>Iași </a:t>
                      </a:r>
                      <a:endParaRPr lang="ro-RO" sz="1900">
                        <a:effectLst/>
                      </a:endParaRPr>
                    </a:p>
                  </a:txBody>
                  <a:tcPr marL="74208" marR="74208" marT="0" marB="0"/>
                </a:tc>
                <a:tc>
                  <a:txBody>
                    <a:bodyPr/>
                    <a:lstStyle/>
                    <a:p>
                      <a:pPr algn="just">
                        <a:lnSpc>
                          <a:spcPct val="150000"/>
                        </a:lnSpc>
                      </a:pPr>
                      <a:r>
                        <a:rPr lang="ro-RO" sz="1900">
                          <a:solidFill>
                            <a:schemeClr val="tx1"/>
                          </a:solidFill>
                          <a:effectLst/>
                        </a:rPr>
                        <a:t>1082 - Fabricarea produselor din cacao, a ciocolatei si a produselor zaharoase</a:t>
                      </a:r>
                    </a:p>
                    <a:p>
                      <a:pPr algn="just">
                        <a:lnSpc>
                          <a:spcPct val="150000"/>
                        </a:lnSpc>
                      </a:pPr>
                      <a:r>
                        <a:rPr lang="ro-RO" sz="1900">
                          <a:solidFill>
                            <a:schemeClr val="tx1"/>
                          </a:solidFill>
                          <a:effectLst/>
                        </a:rPr>
                        <a:t>1032 - Fabricarea sucurilor de fructe si legume</a:t>
                      </a:r>
                      <a:endParaRPr lang="ro-RO" sz="1900">
                        <a:solidFill>
                          <a:schemeClr val="tx1"/>
                        </a:solidFill>
                        <a:effectLst/>
                        <a:latin typeface="Times New Roman"/>
                      </a:endParaRPr>
                    </a:p>
                  </a:txBody>
                  <a:tcPr marL="74208" marR="74208" marT="0" marB="0"/>
                </a:tc>
                <a:extLst>
                  <a:ext uri="{0D108BD9-81ED-4DB2-BD59-A6C34878D82A}">
                    <a16:rowId xmlns:a16="http://schemas.microsoft.com/office/drawing/2014/main" val="3923738180"/>
                  </a:ext>
                </a:extLst>
              </a:tr>
              <a:tr h="1767248">
                <a:tc>
                  <a:txBody>
                    <a:bodyPr/>
                    <a:lstStyle/>
                    <a:p>
                      <a:pPr marL="0" marR="0" fontAlgn="base">
                        <a:spcBef>
                          <a:spcPts val="1500"/>
                        </a:spcBef>
                        <a:spcAft>
                          <a:spcPts val="375"/>
                        </a:spcAft>
                      </a:pPr>
                      <a:r>
                        <a:rPr lang="ro-RO" sz="1300" b="1" dirty="0">
                          <a:solidFill>
                            <a:srgbClr val="000000"/>
                          </a:solidFill>
                          <a:effectLst/>
                        </a:rPr>
                        <a:t>CLOVER COFFEE SRL</a:t>
                      </a:r>
                      <a:endParaRPr lang="ro-RO" sz="1900" b="1" dirty="0">
                        <a:effectLst/>
                      </a:endParaRPr>
                    </a:p>
                    <a:p>
                      <a:pPr algn="just">
                        <a:lnSpc>
                          <a:spcPct val="150000"/>
                        </a:lnSpc>
                      </a:pPr>
                      <a:endParaRPr lang="ro-RO" sz="1900" dirty="0">
                        <a:effectLst/>
                        <a:latin typeface="Times New Roman"/>
                      </a:endParaRPr>
                    </a:p>
                  </a:txBody>
                  <a:tcPr marL="74208" marR="74208" marT="0" marB="0"/>
                </a:tc>
                <a:tc>
                  <a:txBody>
                    <a:bodyPr/>
                    <a:lstStyle/>
                    <a:p>
                      <a:pPr algn="just">
                        <a:lnSpc>
                          <a:spcPct val="150000"/>
                        </a:lnSpc>
                      </a:pPr>
                      <a:r>
                        <a:rPr lang="ro-RO" sz="1900">
                          <a:effectLst/>
                        </a:rPr>
                        <a:t>Galați</a:t>
                      </a:r>
                      <a:endParaRPr lang="ro-RO" sz="1900">
                        <a:effectLst/>
                        <a:latin typeface="Times New Roman"/>
                      </a:endParaRPr>
                    </a:p>
                  </a:txBody>
                  <a:tcPr marL="74208" marR="74208" marT="0" marB="0"/>
                </a:tc>
                <a:tc>
                  <a:txBody>
                    <a:bodyPr/>
                    <a:lstStyle/>
                    <a:p>
                      <a:pPr algn="just">
                        <a:lnSpc>
                          <a:spcPct val="150000"/>
                        </a:lnSpc>
                      </a:pPr>
                      <a:r>
                        <a:rPr lang="ro-RO" sz="1900">
                          <a:effectLst/>
                        </a:rPr>
                        <a:t>1082 - Fabricarea produselor din cacao, a ciocolatei si a produselor zaharoase</a:t>
                      </a:r>
                    </a:p>
                    <a:p>
                      <a:pPr algn="just">
                        <a:lnSpc>
                          <a:spcPct val="150000"/>
                        </a:lnSpc>
                      </a:pPr>
                      <a:r>
                        <a:rPr lang="ro-RO" sz="1900">
                          <a:effectLst/>
                        </a:rPr>
                        <a:t>5630-Baruri si alte </a:t>
                      </a:r>
                      <a:r>
                        <a:rPr lang="ro-RO" sz="1900" err="1">
                          <a:effectLst/>
                        </a:rPr>
                        <a:t>activitati</a:t>
                      </a:r>
                      <a:r>
                        <a:rPr lang="ro-RO" sz="1900">
                          <a:effectLst/>
                        </a:rPr>
                        <a:t> de servire a </a:t>
                      </a:r>
                      <a:r>
                        <a:rPr lang="ro-RO" sz="1900" err="1">
                          <a:effectLst/>
                        </a:rPr>
                        <a:t>bauturilor</a:t>
                      </a:r>
                      <a:r>
                        <a:rPr lang="ro-RO" sz="1900">
                          <a:effectLst/>
                        </a:rPr>
                        <a:t>, inclusiv cafenele - Baruri si alte </a:t>
                      </a:r>
                      <a:r>
                        <a:rPr lang="ro-RO" sz="1900" err="1">
                          <a:effectLst/>
                        </a:rPr>
                        <a:t>activitati</a:t>
                      </a:r>
                      <a:r>
                        <a:rPr lang="ro-RO" sz="1900">
                          <a:effectLst/>
                        </a:rPr>
                        <a:t> de servire a </a:t>
                      </a:r>
                      <a:r>
                        <a:rPr lang="ro-RO" sz="1900" err="1">
                          <a:effectLst/>
                        </a:rPr>
                        <a:t>bauturilor</a:t>
                      </a:r>
                      <a:r>
                        <a:rPr lang="ro-RO" sz="1900">
                          <a:effectLst/>
                        </a:rPr>
                        <a:t>, inclusiv cafenele</a:t>
                      </a:r>
                      <a:endParaRPr lang="ro-RO" sz="1900">
                        <a:effectLst/>
                        <a:latin typeface="Times New Roman"/>
                      </a:endParaRPr>
                    </a:p>
                  </a:txBody>
                  <a:tcPr marL="74208" marR="74208" marT="0" marB="0"/>
                </a:tc>
                <a:extLst>
                  <a:ext uri="{0D108BD9-81ED-4DB2-BD59-A6C34878D82A}">
                    <a16:rowId xmlns:a16="http://schemas.microsoft.com/office/drawing/2014/main" val="1959415105"/>
                  </a:ext>
                </a:extLst>
              </a:tr>
              <a:tr h="876753">
                <a:tc>
                  <a:txBody>
                    <a:bodyPr/>
                    <a:lstStyle/>
                    <a:p>
                      <a:pPr marL="0" marR="0" fontAlgn="base">
                        <a:spcBef>
                          <a:spcPts val="1500"/>
                        </a:spcBef>
                        <a:spcAft>
                          <a:spcPts val="375"/>
                        </a:spcAft>
                      </a:pPr>
                      <a:r>
                        <a:rPr lang="ro-RO" sz="1300" b="1" dirty="0">
                          <a:solidFill>
                            <a:srgbClr val="000000"/>
                          </a:solidFill>
                          <a:effectLst/>
                        </a:rPr>
                        <a:t> CHOCOLAND SRL</a:t>
                      </a:r>
                      <a:endParaRPr lang="ro-RO" sz="1900" b="1" dirty="0">
                        <a:effectLst/>
                        <a:latin typeface="Times New Roman"/>
                      </a:endParaRPr>
                    </a:p>
                  </a:txBody>
                  <a:tcPr marL="74208" marR="74208" marT="0" marB="0"/>
                </a:tc>
                <a:tc>
                  <a:txBody>
                    <a:bodyPr/>
                    <a:lstStyle/>
                    <a:p>
                      <a:pPr algn="just">
                        <a:lnSpc>
                          <a:spcPct val="150000"/>
                        </a:lnSpc>
                      </a:pPr>
                      <a:r>
                        <a:rPr lang="ro-RO" sz="1900">
                          <a:effectLst/>
                        </a:rPr>
                        <a:t>Sibiu</a:t>
                      </a:r>
                      <a:endParaRPr lang="ro-RO" sz="1900">
                        <a:effectLst/>
                        <a:latin typeface="Times New Roman"/>
                      </a:endParaRPr>
                    </a:p>
                  </a:txBody>
                  <a:tcPr marL="74208" marR="74208" marT="0" marB="0"/>
                </a:tc>
                <a:tc>
                  <a:txBody>
                    <a:bodyPr/>
                    <a:lstStyle/>
                    <a:p>
                      <a:pPr algn="just">
                        <a:lnSpc>
                          <a:spcPct val="150000"/>
                        </a:lnSpc>
                      </a:pPr>
                      <a:r>
                        <a:rPr lang="ro-RO" sz="1900" dirty="0">
                          <a:effectLst/>
                        </a:rPr>
                        <a:t>1082 - Fabricarea produselor din cacao, a ciocolatei si a produselor zaharoase</a:t>
                      </a:r>
                      <a:endParaRPr lang="ro-RO" sz="1900" dirty="0">
                        <a:effectLst/>
                        <a:latin typeface="Times New Roman"/>
                      </a:endParaRPr>
                    </a:p>
                  </a:txBody>
                  <a:tcPr marL="74208" marR="74208" marT="0" marB="0"/>
                </a:tc>
                <a:extLst>
                  <a:ext uri="{0D108BD9-81ED-4DB2-BD59-A6C34878D82A}">
                    <a16:rowId xmlns:a16="http://schemas.microsoft.com/office/drawing/2014/main" val="1481589779"/>
                  </a:ext>
                </a:extLst>
              </a:tr>
            </a:tbl>
          </a:graphicData>
        </a:graphic>
      </p:graphicFrame>
    </p:spTree>
    <p:extLst>
      <p:ext uri="{BB962C8B-B14F-4D97-AF65-F5344CB8AC3E}">
        <p14:creationId xmlns:p14="http://schemas.microsoft.com/office/powerpoint/2010/main" val="1708918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4E25779D-D455-D3AA-E9D2-9BB3063B7071}"/>
              </a:ext>
            </a:extLst>
          </p:cNvPr>
          <p:cNvSpPr>
            <a:spLocks noGrp="1"/>
          </p:cNvSpPr>
          <p:nvPr>
            <p:ph type="title"/>
          </p:nvPr>
        </p:nvSpPr>
        <p:spPr>
          <a:xfrm>
            <a:off x="709684" y="1562100"/>
            <a:ext cx="3795642" cy="3733800"/>
          </a:xfrm>
        </p:spPr>
        <p:txBody>
          <a:bodyPr>
            <a:normAutofit/>
          </a:bodyPr>
          <a:lstStyle/>
          <a:p>
            <a:pPr algn="ctr"/>
            <a:r>
              <a:rPr lang="ro" sz="2400" b="1" i="1">
                <a:latin typeface="Times New Roman"/>
                <a:ea typeface="Batang"/>
                <a:cs typeface="Times New Roman"/>
              </a:rPr>
              <a:t>4.4Promovarea</a:t>
            </a:r>
            <a:endParaRPr lang="ro-RO" sz="2400" b="1" i="1">
              <a:latin typeface="Times New Roman"/>
              <a:cs typeface="Times New Roman"/>
            </a:endParaRPr>
          </a:p>
          <a:p>
            <a:pPr algn="ctr"/>
            <a:endParaRPr lang="ro-RO" sz="2400"/>
          </a:p>
        </p:txBody>
      </p:sp>
      <p:sp>
        <p:nvSpPr>
          <p:cNvPr id="3" name="Substituent conținut 2">
            <a:extLst>
              <a:ext uri="{FF2B5EF4-FFF2-40B4-BE49-F238E27FC236}">
                <a16:creationId xmlns:a16="http://schemas.microsoft.com/office/drawing/2014/main" id="{70D55483-1471-43AF-F2AC-B8C31DC59783}"/>
              </a:ext>
            </a:extLst>
          </p:cNvPr>
          <p:cNvSpPr>
            <a:spLocks noGrp="1"/>
          </p:cNvSpPr>
          <p:nvPr>
            <p:ph idx="1"/>
          </p:nvPr>
        </p:nvSpPr>
        <p:spPr>
          <a:xfrm>
            <a:off x="5275938" y="206749"/>
            <a:ext cx="6536742" cy="5917826"/>
          </a:xfrm>
        </p:spPr>
        <p:txBody>
          <a:bodyPr vert="horz" lIns="91440" tIns="45720" rIns="91440" bIns="45720" rtlCol="0" anchor="ctr">
            <a:noAutofit/>
          </a:bodyPr>
          <a:lstStyle/>
          <a:p>
            <a:pPr>
              <a:lnSpc>
                <a:spcPct val="90000"/>
              </a:lnSpc>
            </a:pPr>
            <a:r>
              <a:rPr lang="ro" sz="1600" i="1" u="sng" dirty="0">
                <a:latin typeface="Times New Roman"/>
                <a:ea typeface="Batang"/>
                <a:cs typeface="Times New Roman"/>
              </a:rPr>
              <a:t>Strategia noastră de marketing</a:t>
            </a:r>
            <a:r>
              <a:rPr lang="ro" sz="1600" i="1" dirty="0">
                <a:latin typeface="Times New Roman"/>
                <a:ea typeface="Batang"/>
                <a:cs typeface="Times New Roman"/>
              </a:rPr>
              <a:t> </a:t>
            </a:r>
            <a:r>
              <a:rPr lang="ro" sz="1600" dirty="0">
                <a:latin typeface="Times New Roman"/>
                <a:ea typeface="Batang"/>
                <a:cs typeface="Times New Roman"/>
              </a:rPr>
              <a:t>care urmărește eliminarea concurenței, satisfacerea și </a:t>
            </a:r>
            <a:r>
              <a:rPr lang="ro" sz="1600" err="1">
                <a:latin typeface="Times New Roman"/>
                <a:ea typeface="Batang"/>
                <a:cs typeface="Times New Roman"/>
              </a:rPr>
              <a:t>fidelizarea</a:t>
            </a:r>
            <a:r>
              <a:rPr lang="ro" sz="1600" dirty="0">
                <a:latin typeface="Times New Roman"/>
                <a:ea typeface="Batang"/>
                <a:cs typeface="Times New Roman"/>
              </a:rPr>
              <a:t> clienților noștri prin oportunități oferite acestora, ceea ce reprezintă, de fapt, motiv de a atrage cât mai mulți clienți. </a:t>
            </a:r>
            <a:endParaRPr lang="ro-RO" sz="1600" dirty="0"/>
          </a:p>
          <a:p>
            <a:pPr>
              <a:lnSpc>
                <a:spcPct val="90000"/>
              </a:lnSpc>
            </a:pPr>
            <a:r>
              <a:rPr lang="ro" sz="1600" err="1">
                <a:latin typeface="Times New Roman"/>
                <a:ea typeface="Batang"/>
                <a:cs typeface="Times New Roman"/>
              </a:rPr>
              <a:t>Activităţile</a:t>
            </a:r>
            <a:r>
              <a:rPr lang="ro" sz="1600" dirty="0">
                <a:latin typeface="Times New Roman"/>
                <a:ea typeface="Batang"/>
                <a:cs typeface="Times New Roman"/>
              </a:rPr>
              <a:t> de promovare au ca obiectiv informarea potențialilor clienți de ofertele </a:t>
            </a:r>
            <a:r>
              <a:rPr lang="ro" sz="1600" err="1">
                <a:latin typeface="Times New Roman"/>
                <a:ea typeface="Batang"/>
                <a:cs typeface="Times New Roman"/>
              </a:rPr>
              <a:t>şi</a:t>
            </a:r>
            <a:r>
              <a:rPr lang="ro" sz="1600" dirty="0">
                <a:latin typeface="Times New Roman"/>
                <a:ea typeface="Batang"/>
                <a:cs typeface="Times New Roman"/>
              </a:rPr>
              <a:t> avantajele pe care le poate oferi agenția noastră. În acest scop am elaborat materiale promoționale, constând în fluturași promoționali </a:t>
            </a:r>
            <a:r>
              <a:rPr lang="ro" sz="1600" err="1">
                <a:latin typeface="Times New Roman"/>
                <a:ea typeface="Batang"/>
                <a:cs typeface="Times New Roman"/>
              </a:rPr>
              <a:t>şi</a:t>
            </a:r>
            <a:r>
              <a:rPr lang="ro" sz="1600" dirty="0">
                <a:latin typeface="Times New Roman"/>
                <a:ea typeface="Batang"/>
                <a:cs typeface="Times New Roman"/>
              </a:rPr>
              <a:t> mape de prezentare a activității firmei.</a:t>
            </a:r>
            <a:endParaRPr lang="ro-RO" sz="1600" dirty="0">
              <a:ea typeface="Batang"/>
            </a:endParaRPr>
          </a:p>
          <a:p>
            <a:pPr>
              <a:lnSpc>
                <a:spcPct val="90000"/>
              </a:lnSpc>
            </a:pPr>
            <a:r>
              <a:rPr lang="ro" sz="1600" dirty="0">
                <a:latin typeface="Times New Roman"/>
                <a:ea typeface="Batang"/>
                <a:cs typeface="Times New Roman"/>
              </a:rPr>
              <a:t>Pentru a avea o promovare cât mai bună, firma și-a propus să fie într-o permanentă comunicare cu piața exterioară. Facem posibilă această comunicare prin intermediul rețelelor de socializare, mesaje și </a:t>
            </a:r>
            <a:r>
              <a:rPr lang="ro" sz="1600" err="1">
                <a:latin typeface="Times New Roman"/>
                <a:ea typeface="Batang"/>
                <a:cs typeface="Times New Roman"/>
              </a:rPr>
              <a:t>informațiicare</a:t>
            </a:r>
            <a:r>
              <a:rPr lang="ro" sz="1600" dirty="0">
                <a:latin typeface="Times New Roman"/>
                <a:ea typeface="Batang"/>
                <a:cs typeface="Times New Roman"/>
              </a:rPr>
              <a:t> trebuie să fie credibile </a:t>
            </a:r>
            <a:r>
              <a:rPr lang="ro" sz="1600" err="1">
                <a:latin typeface="Times New Roman"/>
                <a:ea typeface="Batang"/>
                <a:cs typeface="Times New Roman"/>
              </a:rPr>
              <a:t>şi</a:t>
            </a:r>
            <a:r>
              <a:rPr lang="ro" sz="1600" dirty="0">
                <a:latin typeface="Times New Roman"/>
                <a:ea typeface="Batang"/>
                <a:cs typeface="Times New Roman"/>
              </a:rPr>
              <a:t> atractive. Ne promovăm produsele și serviciile oferite prin publicitate, folosindu-ne de materialele publicitare pe care le-am creat special pentru a ne promova.</a:t>
            </a:r>
            <a:endParaRPr lang="ro-RO" sz="1600" dirty="0">
              <a:ea typeface="Batang"/>
            </a:endParaRPr>
          </a:p>
          <a:p>
            <a:pPr>
              <a:lnSpc>
                <a:spcPct val="90000"/>
              </a:lnSpc>
            </a:pPr>
            <a:r>
              <a:rPr lang="ro" sz="1600" dirty="0">
                <a:latin typeface="Times New Roman"/>
                <a:ea typeface="Batang"/>
                <a:cs typeface="Times New Roman"/>
              </a:rPr>
              <a:t>Suntem </a:t>
            </a:r>
            <a:r>
              <a:rPr lang="ro" sz="1600" err="1">
                <a:latin typeface="Times New Roman"/>
                <a:ea typeface="Batang"/>
                <a:cs typeface="Times New Roman"/>
              </a:rPr>
              <a:t>convinşi</a:t>
            </a:r>
            <a:r>
              <a:rPr lang="ro" sz="1600" dirty="0">
                <a:latin typeface="Times New Roman"/>
                <a:ea typeface="Batang"/>
                <a:cs typeface="Times New Roman"/>
              </a:rPr>
              <a:t> că cea mai bună reclamă va fi </a:t>
            </a:r>
            <a:r>
              <a:rPr lang="ro" sz="1600" err="1">
                <a:latin typeface="Times New Roman"/>
                <a:ea typeface="Batang"/>
                <a:cs typeface="Times New Roman"/>
              </a:rPr>
              <a:t>totuşi</a:t>
            </a:r>
            <a:r>
              <a:rPr lang="ro" sz="1600" dirty="0">
                <a:latin typeface="Times New Roman"/>
                <a:ea typeface="Batang"/>
                <a:cs typeface="Times New Roman"/>
              </a:rPr>
              <a:t> calitatea produselor noastre, iar cel mai eficient mijloc de promovare vor fi chiar </a:t>
            </a:r>
            <a:r>
              <a:rPr lang="ro" sz="1600" err="1">
                <a:latin typeface="Times New Roman"/>
                <a:ea typeface="Batang"/>
                <a:cs typeface="Times New Roman"/>
              </a:rPr>
              <a:t>clienţii</a:t>
            </a:r>
            <a:r>
              <a:rPr lang="ro" sz="1600" dirty="0">
                <a:latin typeface="Times New Roman"/>
                <a:ea typeface="Batang"/>
                <a:cs typeface="Times New Roman"/>
              </a:rPr>
              <a:t> </a:t>
            </a:r>
            <a:r>
              <a:rPr lang="ro" sz="1600" err="1">
                <a:latin typeface="Times New Roman"/>
                <a:ea typeface="Batang"/>
                <a:cs typeface="Times New Roman"/>
              </a:rPr>
              <a:t>noştri</a:t>
            </a:r>
            <a:r>
              <a:rPr lang="ro" sz="1600" dirty="0">
                <a:latin typeface="Times New Roman"/>
                <a:ea typeface="Batang"/>
                <a:cs typeface="Times New Roman"/>
              </a:rPr>
              <a:t> care vor recomanda produsele noastre. Vom urmări, de asemenea, promovarea numelui </a:t>
            </a:r>
            <a:r>
              <a:rPr lang="ro" sz="1600" err="1">
                <a:latin typeface="Times New Roman"/>
                <a:ea typeface="Batang"/>
                <a:cs typeface="Times New Roman"/>
              </a:rPr>
              <a:t>şi</a:t>
            </a:r>
            <a:r>
              <a:rPr lang="ro" sz="1600" dirty="0">
                <a:latin typeface="Times New Roman"/>
                <a:ea typeface="Batang"/>
                <a:cs typeface="Times New Roman"/>
              </a:rPr>
              <a:t> produselor prin încheierea de parteneriate cu posturile de radio </a:t>
            </a:r>
            <a:r>
              <a:rPr lang="ro" sz="1600" err="1">
                <a:latin typeface="Times New Roman"/>
                <a:ea typeface="Batang"/>
                <a:cs typeface="Times New Roman"/>
              </a:rPr>
              <a:t>şi</a:t>
            </a:r>
            <a:r>
              <a:rPr lang="ro" sz="1600" dirty="0">
                <a:latin typeface="Times New Roman"/>
                <a:ea typeface="Batang"/>
                <a:cs typeface="Times New Roman"/>
              </a:rPr>
              <a:t> televiziune, precum </a:t>
            </a:r>
            <a:r>
              <a:rPr lang="ro" sz="1600" err="1">
                <a:latin typeface="Times New Roman"/>
                <a:ea typeface="Batang"/>
                <a:cs typeface="Times New Roman"/>
              </a:rPr>
              <a:t>şi</a:t>
            </a:r>
            <a:r>
              <a:rPr lang="ro" sz="1600" dirty="0">
                <a:latin typeface="Times New Roman"/>
                <a:ea typeface="Batang"/>
                <a:cs typeface="Times New Roman"/>
              </a:rPr>
              <a:t> cu presa scrisă locală, pentru </a:t>
            </a:r>
            <a:r>
              <a:rPr lang="ro" sz="1600" err="1">
                <a:latin typeface="Times New Roman"/>
                <a:ea typeface="Batang"/>
                <a:cs typeface="Times New Roman"/>
              </a:rPr>
              <a:t>obţinerea</a:t>
            </a:r>
            <a:r>
              <a:rPr lang="ro" sz="1600" dirty="0">
                <a:latin typeface="Times New Roman"/>
                <a:ea typeface="Batang"/>
                <a:cs typeface="Times New Roman"/>
              </a:rPr>
              <a:t> de </a:t>
            </a:r>
            <a:r>
              <a:rPr lang="ro" sz="1600" err="1">
                <a:latin typeface="Times New Roman"/>
                <a:ea typeface="Batang"/>
                <a:cs typeface="Times New Roman"/>
              </a:rPr>
              <a:t>spaţii</a:t>
            </a:r>
            <a:r>
              <a:rPr lang="ro" sz="1600" dirty="0">
                <a:latin typeface="Times New Roman"/>
                <a:ea typeface="Batang"/>
                <a:cs typeface="Times New Roman"/>
              </a:rPr>
              <a:t> publicitare cu costuri minime.</a:t>
            </a:r>
            <a:endParaRPr lang="ro-RO" sz="1600" dirty="0">
              <a:ea typeface="Batang"/>
            </a:endParaRPr>
          </a:p>
          <a:p>
            <a:pPr>
              <a:lnSpc>
                <a:spcPct val="90000"/>
              </a:lnSpc>
            </a:pPr>
            <a:endParaRPr lang="ro-RO" sz="1600" dirty="0"/>
          </a:p>
        </p:txBody>
      </p:sp>
    </p:spTree>
    <p:extLst>
      <p:ext uri="{BB962C8B-B14F-4D97-AF65-F5344CB8AC3E}">
        <p14:creationId xmlns:p14="http://schemas.microsoft.com/office/powerpoint/2010/main" val="936436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841F680-B18F-481A-8D6E-9FD77379E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8FDF27C4-1F3F-B77F-A76B-747BC61A90DF}"/>
              </a:ext>
            </a:extLst>
          </p:cNvPr>
          <p:cNvSpPr>
            <a:spLocks noGrp="1"/>
          </p:cNvSpPr>
          <p:nvPr>
            <p:ph type="title"/>
          </p:nvPr>
        </p:nvSpPr>
        <p:spPr>
          <a:xfrm>
            <a:off x="5220863" y="128753"/>
            <a:ext cx="5826631" cy="538512"/>
          </a:xfrm>
        </p:spPr>
        <p:txBody>
          <a:bodyPr>
            <a:normAutofit fontScale="90000"/>
          </a:bodyPr>
          <a:lstStyle/>
          <a:p>
            <a:r>
              <a:rPr lang="ro" b="1" i="1" dirty="0">
                <a:latin typeface="Times New Roman"/>
                <a:ea typeface="Batang"/>
                <a:cs typeface="Times New Roman"/>
              </a:rPr>
              <a:t>4.5 Distribuția</a:t>
            </a:r>
            <a:endParaRPr lang="ro-RO" b="1" i="1" dirty="0">
              <a:latin typeface="Times New Roman"/>
              <a:ea typeface="Batang"/>
              <a:cs typeface="Times New Roman"/>
            </a:endParaRPr>
          </a:p>
          <a:p>
            <a:endParaRPr lang="ro-RO" b="1" i="1" dirty="0">
              <a:latin typeface="Times New Roman"/>
              <a:cs typeface="Times New Roman"/>
            </a:endParaRPr>
          </a:p>
        </p:txBody>
      </p:sp>
      <p:sp>
        <p:nvSpPr>
          <p:cNvPr id="27" name="Freeform: Shape 26">
            <a:extLst>
              <a:ext uri="{FF2B5EF4-FFF2-40B4-BE49-F238E27FC236}">
                <a16:creationId xmlns:a16="http://schemas.microsoft.com/office/drawing/2014/main" id="{F74CA6A1-199E-4E0D-BF66-A552C7E59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group of chocolate pieces with nuts&#10;&#10;Description automatically generated">
            <a:extLst>
              <a:ext uri="{FF2B5EF4-FFF2-40B4-BE49-F238E27FC236}">
                <a16:creationId xmlns:a16="http://schemas.microsoft.com/office/drawing/2014/main" id="{89544D41-48D9-0D10-3986-B5FF42FE8AB4}"/>
              </a:ext>
            </a:extLst>
          </p:cNvPr>
          <p:cNvPicPr>
            <a:picLocks noChangeAspect="1"/>
          </p:cNvPicPr>
          <p:nvPr/>
        </p:nvPicPr>
        <p:blipFill rotWithShape="1">
          <a:blip r:embed="rId2">
            <a:extLst>
              <a:ext uri="{28A0092B-C50C-407E-A947-70E740481C1C}">
                <a14:useLocalDpi xmlns:a14="http://schemas.microsoft.com/office/drawing/2010/main" val="0"/>
              </a:ext>
            </a:extLst>
          </a:blip>
          <a:srcRect l="21453" r="28377" b="2"/>
          <a:stretch/>
        </p:blipFill>
        <p:spPr>
          <a:xfrm>
            <a:off x="349882" y="877331"/>
            <a:ext cx="3729968" cy="4947315"/>
          </a:xfrm>
          <a:prstGeom prst="rect">
            <a:avLst/>
          </a:prstGeom>
        </p:spPr>
      </p:pic>
      <p:sp>
        <p:nvSpPr>
          <p:cNvPr id="3" name="Substituent conținut 2">
            <a:extLst>
              <a:ext uri="{FF2B5EF4-FFF2-40B4-BE49-F238E27FC236}">
                <a16:creationId xmlns:a16="http://schemas.microsoft.com/office/drawing/2014/main" id="{1563B4F1-C2C2-4C18-C474-B8E73E80F6DE}"/>
              </a:ext>
            </a:extLst>
          </p:cNvPr>
          <p:cNvSpPr>
            <a:spLocks noGrp="1"/>
          </p:cNvSpPr>
          <p:nvPr>
            <p:ph idx="1"/>
          </p:nvPr>
        </p:nvSpPr>
        <p:spPr>
          <a:xfrm>
            <a:off x="4547286" y="948517"/>
            <a:ext cx="7480591" cy="5466351"/>
          </a:xfrm>
        </p:spPr>
        <p:txBody>
          <a:bodyPr vert="horz" lIns="91440" tIns="45720" rIns="91440" bIns="45720" rtlCol="0">
            <a:normAutofit fontScale="40000" lnSpcReduction="20000"/>
          </a:bodyPr>
          <a:lstStyle/>
          <a:p>
            <a:pPr>
              <a:lnSpc>
                <a:spcPct val="120000"/>
              </a:lnSpc>
            </a:pPr>
            <a:r>
              <a:rPr lang="ro" sz="3300" dirty="0">
                <a:latin typeface="Cambria" panose="02040503050406030204" pitchFamily="18" charset="0"/>
                <a:ea typeface="+mn-lt"/>
                <a:cs typeface="+mn-lt"/>
              </a:rPr>
              <a:t>Distribuţia include totalitatea activităţilor ce au loc în timp şi spaţiu, de la terminarea produsului până la intrarea lui în consumul final, deţine rolul de intermediar între producţie şi consum, asigurând finalizarea activităţii oricărui producător şi obţinerea decătre consumator a bunului care-i satisface necesitatea.</a:t>
            </a:r>
            <a:endParaRPr lang="ro-RO" sz="3300" dirty="0">
              <a:latin typeface="Cambria" panose="02040503050406030204" pitchFamily="18" charset="0"/>
              <a:cs typeface="Times New Roman"/>
            </a:endParaRPr>
          </a:p>
          <a:p>
            <a:pPr>
              <a:lnSpc>
                <a:spcPct val="120000"/>
              </a:lnSpc>
            </a:pPr>
            <a:r>
              <a:rPr lang="ro" sz="3300" dirty="0">
                <a:latin typeface="Cambria" panose="02040503050406030204" pitchFamily="18" charset="0"/>
                <a:ea typeface="Batang"/>
                <a:cs typeface="Times New Roman"/>
              </a:rPr>
              <a:t>Prin urmare, produsele oferite de firma SagaChocolat SRL vor putea fi achizitionate direct la sediul firmei sau online, unde sunt afișate prețurile și ofertele disponibile, sau în funcție de dorințe, vom crea produse special pentru evenimente deosebite din viața clienților noștri.  </a:t>
            </a:r>
            <a:endParaRPr lang="ro-RO" sz="3300" dirty="0">
              <a:latin typeface="Cambria" panose="02040503050406030204" pitchFamily="18" charset="0"/>
              <a:cs typeface="Times New Roman"/>
            </a:endParaRPr>
          </a:p>
          <a:p>
            <a:pPr>
              <a:lnSpc>
                <a:spcPct val="120000"/>
              </a:lnSpc>
            </a:pPr>
            <a:r>
              <a:rPr lang="ro" sz="3300" b="1" dirty="0">
                <a:latin typeface="Cambria" panose="02040503050406030204" pitchFamily="18" charset="0"/>
                <a:ea typeface="Batang"/>
                <a:cs typeface="Times New Roman"/>
              </a:rPr>
              <a:t>Modalități de plată </a:t>
            </a:r>
            <a:endParaRPr lang="ro-RO" sz="3300" dirty="0">
              <a:latin typeface="Cambria" panose="02040503050406030204" pitchFamily="18" charset="0"/>
              <a:cs typeface="Times New Roman"/>
            </a:endParaRPr>
          </a:p>
          <a:p>
            <a:pPr>
              <a:lnSpc>
                <a:spcPct val="120000"/>
              </a:lnSpc>
            </a:pPr>
            <a:r>
              <a:rPr lang="ro" sz="3300" b="1" dirty="0">
                <a:latin typeface="Cambria" panose="02040503050406030204" pitchFamily="18" charset="0"/>
                <a:ea typeface="Batang"/>
                <a:cs typeface="Times New Roman"/>
              </a:rPr>
              <a:t>Simplu, rapid, eficient! </a:t>
            </a:r>
            <a:r>
              <a:rPr lang="ro" sz="3300" dirty="0">
                <a:latin typeface="Cambria" panose="02040503050406030204" pitchFamily="18" charset="0"/>
                <a:ea typeface="Batang"/>
                <a:cs typeface="Times New Roman"/>
              </a:rPr>
              <a:t>Firma noastră dorește să faciliteze pentru dumneavoastră cât mai multe modalități de plată. </a:t>
            </a:r>
          </a:p>
          <a:p>
            <a:pPr>
              <a:lnSpc>
                <a:spcPct val="120000"/>
              </a:lnSpc>
            </a:pPr>
            <a:r>
              <a:rPr lang="ro" sz="3300" b="1" dirty="0">
                <a:latin typeface="Cambria" panose="02040503050406030204" pitchFamily="18" charset="0"/>
                <a:ea typeface="Batang"/>
                <a:cs typeface="Times New Roman"/>
              </a:rPr>
              <a:t>Vă garantăm promptitudine, siguranță și protejarea datelor personale. </a:t>
            </a:r>
            <a:endParaRPr lang="ro-RO" sz="3300" dirty="0">
              <a:latin typeface="Cambria" panose="02040503050406030204" pitchFamily="18" charset="0"/>
              <a:cs typeface="Times New Roman"/>
            </a:endParaRPr>
          </a:p>
          <a:p>
            <a:pPr>
              <a:lnSpc>
                <a:spcPct val="120000"/>
              </a:lnSpc>
            </a:pPr>
            <a:r>
              <a:rPr lang="ro" sz="3300" dirty="0">
                <a:latin typeface="Cambria" panose="02040503050406030204" pitchFamily="18" charset="0"/>
                <a:ea typeface="Batang"/>
                <a:cs typeface="Times New Roman"/>
              </a:rPr>
              <a:t>Puteți opta pentru oricare din următoarele </a:t>
            </a:r>
            <a:r>
              <a:rPr lang="ro" sz="3300" b="1" dirty="0">
                <a:latin typeface="Cambria" panose="02040503050406030204" pitchFamily="18" charset="0"/>
                <a:ea typeface="Batang"/>
                <a:cs typeface="Times New Roman"/>
              </a:rPr>
              <a:t>modalități de plată</a:t>
            </a:r>
            <a:r>
              <a:rPr lang="ro" sz="3300" dirty="0">
                <a:latin typeface="Cambria" panose="02040503050406030204" pitchFamily="18" charset="0"/>
                <a:ea typeface="Batang"/>
                <a:cs typeface="Times New Roman"/>
              </a:rPr>
              <a:t>: </a:t>
            </a:r>
            <a:endParaRPr lang="ro-RO" sz="3300" dirty="0">
              <a:latin typeface="Cambria" panose="02040503050406030204" pitchFamily="18" charset="0"/>
              <a:cs typeface="Times New Roman"/>
            </a:endParaRPr>
          </a:p>
          <a:p>
            <a:pPr>
              <a:lnSpc>
                <a:spcPct val="120000"/>
              </a:lnSpc>
            </a:pPr>
            <a:r>
              <a:rPr lang="ro" sz="3300" dirty="0">
                <a:latin typeface="Cambria" panose="02040503050406030204" pitchFamily="18" charset="0"/>
                <a:ea typeface="Batang"/>
                <a:cs typeface="Times New Roman"/>
              </a:rPr>
              <a:t>CASH - la sediul agenției Bulevardul George Enescu, nr. 41, Suceava; jud. Suceava</a:t>
            </a:r>
            <a:endParaRPr lang="ro-RO" sz="3300" dirty="0">
              <a:latin typeface="Cambria" panose="02040503050406030204" pitchFamily="18" charset="0"/>
              <a:ea typeface="Batang"/>
              <a:cs typeface="Times New Roman"/>
            </a:endParaRPr>
          </a:p>
          <a:p>
            <a:pPr>
              <a:lnSpc>
                <a:spcPct val="120000"/>
              </a:lnSpc>
            </a:pPr>
            <a:r>
              <a:rPr lang="ro" sz="3300" dirty="0">
                <a:latin typeface="Cambria" panose="02040503050406030204" pitchFamily="18" charset="0"/>
                <a:ea typeface="Batang"/>
                <a:cs typeface="Times New Roman"/>
              </a:rPr>
              <a:t>Plata în numerar se poate face în LEI sau EURO la sediul firmei noastre </a:t>
            </a:r>
            <a:endParaRPr lang="ro-RO" sz="3300" dirty="0">
              <a:latin typeface="Cambria" panose="02040503050406030204" pitchFamily="18" charset="0"/>
              <a:cs typeface="Times New Roman"/>
            </a:endParaRPr>
          </a:p>
          <a:p>
            <a:pPr>
              <a:lnSpc>
                <a:spcPct val="120000"/>
              </a:lnSpc>
            </a:pPr>
            <a:r>
              <a:rPr lang="ro" sz="3300" dirty="0">
                <a:latin typeface="Cambria" panose="02040503050406030204" pitchFamily="18" charset="0"/>
                <a:ea typeface="Batang"/>
                <a:cs typeface="Times New Roman"/>
              </a:rPr>
              <a:t>Virament prin BANCĂ: pe bază de comandă online, în contul IBAN: </a:t>
            </a:r>
            <a:endParaRPr lang="ro-RO" sz="3300" dirty="0">
              <a:latin typeface="Cambria" panose="02040503050406030204" pitchFamily="18" charset="0"/>
              <a:cs typeface="Times New Roman"/>
            </a:endParaRPr>
          </a:p>
          <a:p>
            <a:pPr>
              <a:lnSpc>
                <a:spcPct val="120000"/>
              </a:lnSpc>
            </a:pPr>
            <a:r>
              <a:rPr lang="ro" sz="3300" dirty="0">
                <a:latin typeface="Cambria" panose="02040503050406030204" pitchFamily="18" charset="0"/>
                <a:ea typeface="Batang"/>
                <a:cs typeface="Times New Roman"/>
              </a:rPr>
              <a:t>RO33ROCT1110231210013529</a:t>
            </a:r>
            <a:endParaRPr lang="ro-RO" sz="3300" dirty="0">
              <a:latin typeface="Cambria" panose="02040503050406030204" pitchFamily="18" charset="0"/>
              <a:ea typeface="Batang"/>
              <a:cs typeface="Times New Roman"/>
            </a:endParaRPr>
          </a:p>
          <a:p>
            <a:pPr>
              <a:lnSpc>
                <a:spcPct val="120000"/>
              </a:lnSpc>
            </a:pPr>
            <a:r>
              <a:rPr lang="ro" sz="3300" dirty="0">
                <a:latin typeface="Cambria" panose="02040503050406030204" pitchFamily="18" charset="0"/>
                <a:ea typeface="Batang"/>
                <a:cs typeface="Times New Roman"/>
              </a:rPr>
              <a:t>Puteți să achitați direct cu cardul dumneavoastră prin debitare la POS-ul care se găsește la sediul firmei  noastre.</a:t>
            </a:r>
            <a:endParaRPr lang="ro-RO" sz="3300" dirty="0">
              <a:latin typeface="Cambria" panose="02040503050406030204" pitchFamily="18" charset="0"/>
              <a:ea typeface="Batang"/>
              <a:cs typeface="Times New Roman"/>
            </a:endParaRPr>
          </a:p>
          <a:p>
            <a:pPr>
              <a:lnSpc>
                <a:spcPct val="90000"/>
              </a:lnSpc>
            </a:pPr>
            <a:endParaRPr lang="ro-RO" sz="1000" dirty="0">
              <a:latin typeface="Times New Roman"/>
              <a:cs typeface="Times New Roman"/>
            </a:endParaRPr>
          </a:p>
          <a:p>
            <a:pPr>
              <a:lnSpc>
                <a:spcPct val="90000"/>
              </a:lnSpc>
            </a:pPr>
            <a:endParaRPr lang="ro-RO" sz="1000" dirty="0"/>
          </a:p>
        </p:txBody>
      </p:sp>
      <p:sp>
        <p:nvSpPr>
          <p:cNvPr id="31"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570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2B4A10-ABAC-4F2C-AAD3-3D932E359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00235" cy="5464636"/>
          </a:xfrm>
          <a:custGeom>
            <a:avLst/>
            <a:gdLst>
              <a:gd name="connsiteX0" fmla="*/ 0 w 6500235"/>
              <a:gd name="connsiteY0" fmla="*/ 0 h 5464636"/>
              <a:gd name="connsiteX1" fmla="*/ 6468182 w 6500235"/>
              <a:gd name="connsiteY1" fmla="*/ 0 h 5464636"/>
              <a:gd name="connsiteX2" fmla="*/ 6468122 w 6500235"/>
              <a:gd name="connsiteY2" fmla="*/ 2458 h 5464636"/>
              <a:gd name="connsiteX3" fmla="*/ 6473409 w 6500235"/>
              <a:gd name="connsiteY3" fmla="*/ 34346 h 5464636"/>
              <a:gd name="connsiteX4" fmla="*/ 6492498 w 6500235"/>
              <a:gd name="connsiteY4" fmla="*/ 123264 h 5464636"/>
              <a:gd name="connsiteX5" fmla="*/ 6453347 w 6500235"/>
              <a:gd name="connsiteY5" fmla="*/ 355483 h 5464636"/>
              <a:gd name="connsiteX6" fmla="*/ 6446278 w 6500235"/>
              <a:gd name="connsiteY6" fmla="*/ 407805 h 5464636"/>
              <a:gd name="connsiteX7" fmla="*/ 6479973 w 6500235"/>
              <a:gd name="connsiteY7" fmla="*/ 438480 h 5464636"/>
              <a:gd name="connsiteX8" fmla="*/ 6446200 w 6500235"/>
              <a:gd name="connsiteY8" fmla="*/ 483448 h 5464636"/>
              <a:gd name="connsiteX9" fmla="*/ 6455191 w 6500235"/>
              <a:gd name="connsiteY9" fmla="*/ 585156 h 5464636"/>
              <a:gd name="connsiteX10" fmla="*/ 6455578 w 6500235"/>
              <a:gd name="connsiteY10" fmla="*/ 723310 h 5464636"/>
              <a:gd name="connsiteX11" fmla="*/ 6330650 w 6500235"/>
              <a:gd name="connsiteY11" fmla="*/ 969274 h 5464636"/>
              <a:gd name="connsiteX12" fmla="*/ 6259783 w 6500235"/>
              <a:gd name="connsiteY12" fmla="*/ 1059188 h 5464636"/>
              <a:gd name="connsiteX13" fmla="*/ 6232390 w 6500235"/>
              <a:gd name="connsiteY13" fmla="*/ 1134371 h 5464636"/>
              <a:gd name="connsiteX14" fmla="*/ 6197819 w 6500235"/>
              <a:gd name="connsiteY14" fmla="*/ 1226187 h 5464636"/>
              <a:gd name="connsiteX15" fmla="*/ 6153633 w 6500235"/>
              <a:gd name="connsiteY15" fmla="*/ 1266676 h 5464636"/>
              <a:gd name="connsiteX16" fmla="*/ 6115253 w 6500235"/>
              <a:gd name="connsiteY16" fmla="*/ 1333803 h 5464636"/>
              <a:gd name="connsiteX17" fmla="*/ 6116094 w 6500235"/>
              <a:gd name="connsiteY17" fmla="*/ 1360252 h 5464636"/>
              <a:gd name="connsiteX18" fmla="*/ 6093817 w 6500235"/>
              <a:gd name="connsiteY18" fmla="*/ 1557246 h 5464636"/>
              <a:gd name="connsiteX19" fmla="*/ 6036619 w 6500235"/>
              <a:gd name="connsiteY19" fmla="*/ 1695300 h 5464636"/>
              <a:gd name="connsiteX20" fmla="*/ 6006327 w 6500235"/>
              <a:gd name="connsiteY20" fmla="*/ 1765313 h 5464636"/>
              <a:gd name="connsiteX21" fmla="*/ 5990294 w 6500235"/>
              <a:gd name="connsiteY21" fmla="*/ 1829516 h 5464636"/>
              <a:gd name="connsiteX22" fmla="*/ 5951522 w 6500235"/>
              <a:gd name="connsiteY22" fmla="*/ 1913734 h 5464636"/>
              <a:gd name="connsiteX23" fmla="*/ 5851829 w 6500235"/>
              <a:gd name="connsiteY23" fmla="*/ 2042661 h 5464636"/>
              <a:gd name="connsiteX24" fmla="*/ 5843359 w 6500235"/>
              <a:gd name="connsiteY24" fmla="*/ 2063211 h 5464636"/>
              <a:gd name="connsiteX25" fmla="*/ 5841612 w 6500235"/>
              <a:gd name="connsiteY25" fmla="*/ 2071738 h 5464636"/>
              <a:gd name="connsiteX26" fmla="*/ 5835993 w 6500235"/>
              <a:gd name="connsiteY26" fmla="*/ 2082516 h 5464636"/>
              <a:gd name="connsiteX27" fmla="*/ 5835396 w 6500235"/>
              <a:gd name="connsiteY27" fmla="*/ 2082526 h 5464636"/>
              <a:gd name="connsiteX28" fmla="*/ 5831029 w 6500235"/>
              <a:gd name="connsiteY28" fmla="*/ 2093117 h 5464636"/>
              <a:gd name="connsiteX29" fmla="*/ 5737995 w 6500235"/>
              <a:gd name="connsiteY29" fmla="*/ 2189215 h 5464636"/>
              <a:gd name="connsiteX30" fmla="*/ 5724175 w 6500235"/>
              <a:gd name="connsiteY30" fmla="*/ 2265929 h 5464636"/>
              <a:gd name="connsiteX31" fmla="*/ 5669829 w 6500235"/>
              <a:gd name="connsiteY31" fmla="*/ 2335401 h 5464636"/>
              <a:gd name="connsiteX32" fmla="*/ 5612139 w 6500235"/>
              <a:gd name="connsiteY32" fmla="*/ 2453657 h 5464636"/>
              <a:gd name="connsiteX33" fmla="*/ 5594475 w 6500235"/>
              <a:gd name="connsiteY33" fmla="*/ 2615311 h 5464636"/>
              <a:gd name="connsiteX34" fmla="*/ 5536384 w 6500235"/>
              <a:gd name="connsiteY34" fmla="*/ 2755975 h 5464636"/>
              <a:gd name="connsiteX35" fmla="*/ 5485137 w 6500235"/>
              <a:gd name="connsiteY35" fmla="*/ 2848281 h 5464636"/>
              <a:gd name="connsiteX36" fmla="*/ 5325962 w 6500235"/>
              <a:gd name="connsiteY36" fmla="*/ 3162656 h 5464636"/>
              <a:gd name="connsiteX37" fmla="*/ 5243182 w 6500235"/>
              <a:gd name="connsiteY37" fmla="*/ 3288494 h 5464636"/>
              <a:gd name="connsiteX38" fmla="*/ 5237100 w 6500235"/>
              <a:gd name="connsiteY38" fmla="*/ 3363382 h 5464636"/>
              <a:gd name="connsiteX39" fmla="*/ 5210973 w 6500235"/>
              <a:gd name="connsiteY39" fmla="*/ 3381298 h 5464636"/>
              <a:gd name="connsiteX40" fmla="*/ 5206067 w 6500235"/>
              <a:gd name="connsiteY40" fmla="*/ 3384167 h 5464636"/>
              <a:gd name="connsiteX41" fmla="*/ 5181176 w 6500235"/>
              <a:gd name="connsiteY41" fmla="*/ 3399028 h 5464636"/>
              <a:gd name="connsiteX42" fmla="*/ 5156932 w 6500235"/>
              <a:gd name="connsiteY42" fmla="*/ 3419249 h 5464636"/>
              <a:gd name="connsiteX43" fmla="*/ 5139869 w 6500235"/>
              <a:gd name="connsiteY43" fmla="*/ 3450988 h 5464636"/>
              <a:gd name="connsiteX44" fmla="*/ 5071047 w 6500235"/>
              <a:gd name="connsiteY44" fmla="*/ 3608412 h 5464636"/>
              <a:gd name="connsiteX45" fmla="*/ 5022875 w 6500235"/>
              <a:gd name="connsiteY45" fmla="*/ 3698834 h 5464636"/>
              <a:gd name="connsiteX46" fmla="*/ 4993591 w 6500235"/>
              <a:gd name="connsiteY46" fmla="*/ 3727277 h 5464636"/>
              <a:gd name="connsiteX47" fmla="*/ 4960082 w 6500235"/>
              <a:gd name="connsiteY47" fmla="*/ 3770964 h 5464636"/>
              <a:gd name="connsiteX48" fmla="*/ 4956970 w 6500235"/>
              <a:gd name="connsiteY48" fmla="*/ 3791475 h 5464636"/>
              <a:gd name="connsiteX49" fmla="*/ 4941856 w 6500235"/>
              <a:gd name="connsiteY49" fmla="*/ 3797112 h 5464636"/>
              <a:gd name="connsiteX50" fmla="*/ 4913940 w 6500235"/>
              <a:gd name="connsiteY50" fmla="*/ 3820812 h 5464636"/>
              <a:gd name="connsiteX51" fmla="*/ 4811357 w 6500235"/>
              <a:gd name="connsiteY51" fmla="*/ 3871429 h 5464636"/>
              <a:gd name="connsiteX52" fmla="*/ 4783124 w 6500235"/>
              <a:gd name="connsiteY52" fmla="*/ 3882491 h 5464636"/>
              <a:gd name="connsiteX53" fmla="*/ 4724385 w 6500235"/>
              <a:gd name="connsiteY53" fmla="*/ 3930800 h 5464636"/>
              <a:gd name="connsiteX54" fmla="*/ 4632498 w 6500235"/>
              <a:gd name="connsiteY54" fmla="*/ 4019308 h 5464636"/>
              <a:gd name="connsiteX55" fmla="*/ 4611775 w 6500235"/>
              <a:gd name="connsiteY55" fmla="*/ 4036221 h 5464636"/>
              <a:gd name="connsiteX56" fmla="*/ 4589341 w 6500235"/>
              <a:gd name="connsiteY56" fmla="*/ 4043087 h 5464636"/>
              <a:gd name="connsiteX57" fmla="*/ 4580109 w 6500235"/>
              <a:gd name="connsiteY57" fmla="*/ 4037991 h 5464636"/>
              <a:gd name="connsiteX58" fmla="*/ 4567969 w 6500235"/>
              <a:gd name="connsiteY58" fmla="*/ 4046064 h 5464636"/>
              <a:gd name="connsiteX59" fmla="*/ 4563776 w 6500235"/>
              <a:gd name="connsiteY59" fmla="*/ 4046606 h 5464636"/>
              <a:gd name="connsiteX60" fmla="*/ 4540688 w 6500235"/>
              <a:gd name="connsiteY60" fmla="*/ 4051329 h 5464636"/>
              <a:gd name="connsiteX61" fmla="*/ 4515381 w 6500235"/>
              <a:gd name="connsiteY61" fmla="*/ 4101230 h 5464636"/>
              <a:gd name="connsiteX62" fmla="*/ 4464519 w 6500235"/>
              <a:gd name="connsiteY62" fmla="*/ 4129866 h 5464636"/>
              <a:gd name="connsiteX63" fmla="*/ 4258103 w 6500235"/>
              <a:gd name="connsiteY63" fmla="*/ 4281657 h 5464636"/>
              <a:gd name="connsiteX64" fmla="*/ 4110759 w 6500235"/>
              <a:gd name="connsiteY64" fmla="*/ 4475040 h 5464636"/>
              <a:gd name="connsiteX65" fmla="*/ 3977659 w 6500235"/>
              <a:gd name="connsiteY65" fmla="*/ 4576699 h 5464636"/>
              <a:gd name="connsiteX66" fmla="*/ 3839447 w 6500235"/>
              <a:gd name="connsiteY66" fmla="*/ 4686247 h 5464636"/>
              <a:gd name="connsiteX67" fmla="*/ 3160580 w 6500235"/>
              <a:gd name="connsiteY67" fmla="*/ 4816349 h 5464636"/>
              <a:gd name="connsiteX68" fmla="*/ 2824675 w 6500235"/>
              <a:gd name="connsiteY68" fmla="*/ 4861066 h 5464636"/>
              <a:gd name="connsiteX69" fmla="*/ 2704403 w 6500235"/>
              <a:gd name="connsiteY69" fmla="*/ 4872014 h 5464636"/>
              <a:gd name="connsiteX70" fmla="*/ 2432833 w 6500235"/>
              <a:gd name="connsiteY70" fmla="*/ 5046782 h 5464636"/>
              <a:gd name="connsiteX71" fmla="*/ 1930437 w 6500235"/>
              <a:gd name="connsiteY71" fmla="*/ 5242775 h 5464636"/>
              <a:gd name="connsiteX72" fmla="*/ 1853671 w 6500235"/>
              <a:gd name="connsiteY72" fmla="*/ 5310774 h 5464636"/>
              <a:gd name="connsiteX73" fmla="*/ 1813576 w 6500235"/>
              <a:gd name="connsiteY73" fmla="*/ 5366218 h 5464636"/>
              <a:gd name="connsiteX74" fmla="*/ 1777372 w 6500235"/>
              <a:gd name="connsiteY74" fmla="*/ 5364302 h 5464636"/>
              <a:gd name="connsiteX75" fmla="*/ 1733954 w 6500235"/>
              <a:gd name="connsiteY75" fmla="*/ 5365192 h 5464636"/>
              <a:gd name="connsiteX76" fmla="*/ 1672327 w 6500235"/>
              <a:gd name="connsiteY76" fmla="*/ 5408173 h 5464636"/>
              <a:gd name="connsiteX77" fmla="*/ 1641878 w 6500235"/>
              <a:gd name="connsiteY77" fmla="*/ 5399428 h 5464636"/>
              <a:gd name="connsiteX78" fmla="*/ 1636543 w 6500235"/>
              <a:gd name="connsiteY78" fmla="*/ 5397470 h 5464636"/>
              <a:gd name="connsiteX79" fmla="*/ 1609237 w 6500235"/>
              <a:gd name="connsiteY79" fmla="*/ 5387733 h 5464636"/>
              <a:gd name="connsiteX80" fmla="*/ 1578208 w 6500235"/>
              <a:gd name="connsiteY80" fmla="*/ 5381908 h 5464636"/>
              <a:gd name="connsiteX81" fmla="*/ 1542869 w 6500235"/>
              <a:gd name="connsiteY81" fmla="*/ 5388952 h 5464636"/>
              <a:gd name="connsiteX82" fmla="*/ 1377650 w 6500235"/>
              <a:gd name="connsiteY82" fmla="*/ 5436085 h 5464636"/>
              <a:gd name="connsiteX83" fmla="*/ 1277250 w 6500235"/>
              <a:gd name="connsiteY83" fmla="*/ 5456493 h 5464636"/>
              <a:gd name="connsiteX84" fmla="*/ 1236673 w 6500235"/>
              <a:gd name="connsiteY84" fmla="*/ 5452014 h 5464636"/>
              <a:gd name="connsiteX85" fmla="*/ 1181651 w 6500235"/>
              <a:gd name="connsiteY85" fmla="*/ 5453980 h 5464636"/>
              <a:gd name="connsiteX86" fmla="*/ 1163851 w 6500235"/>
              <a:gd name="connsiteY86" fmla="*/ 5464636 h 5464636"/>
              <a:gd name="connsiteX87" fmla="*/ 1149882 w 6500235"/>
              <a:gd name="connsiteY87" fmla="*/ 5456568 h 5464636"/>
              <a:gd name="connsiteX88" fmla="*/ 1113834 w 6500235"/>
              <a:gd name="connsiteY88" fmla="*/ 5450125 h 5464636"/>
              <a:gd name="connsiteX89" fmla="*/ 1009497 w 6500235"/>
              <a:gd name="connsiteY89" fmla="*/ 5403231 h 5464636"/>
              <a:gd name="connsiteX90" fmla="*/ 982993 w 6500235"/>
              <a:gd name="connsiteY90" fmla="*/ 5388499 h 5464636"/>
              <a:gd name="connsiteX91" fmla="*/ 908345 w 6500235"/>
              <a:gd name="connsiteY91" fmla="*/ 5373950 h 5464636"/>
              <a:gd name="connsiteX92" fmla="*/ 781592 w 6500235"/>
              <a:gd name="connsiteY92" fmla="*/ 5359426 h 5464636"/>
              <a:gd name="connsiteX93" fmla="*/ 755358 w 6500235"/>
              <a:gd name="connsiteY93" fmla="*/ 5354209 h 5464636"/>
              <a:gd name="connsiteX94" fmla="*/ 735782 w 6500235"/>
              <a:gd name="connsiteY94" fmla="*/ 5341278 h 5464636"/>
              <a:gd name="connsiteX95" fmla="*/ 733835 w 6500235"/>
              <a:gd name="connsiteY95" fmla="*/ 5330914 h 5464636"/>
              <a:gd name="connsiteX96" fmla="*/ 719882 w 6500235"/>
              <a:gd name="connsiteY96" fmla="*/ 5326690 h 5464636"/>
              <a:gd name="connsiteX97" fmla="*/ 716794 w 6500235"/>
              <a:gd name="connsiteY97" fmla="*/ 5323803 h 5464636"/>
              <a:gd name="connsiteX98" fmla="*/ 698456 w 6500235"/>
              <a:gd name="connsiteY98" fmla="*/ 5309002 h 5464636"/>
              <a:gd name="connsiteX99" fmla="*/ 643860 w 6500235"/>
              <a:gd name="connsiteY99" fmla="*/ 5321249 h 5464636"/>
              <a:gd name="connsiteX100" fmla="*/ 589399 w 6500235"/>
              <a:gd name="connsiteY100" fmla="*/ 5300252 h 5464636"/>
              <a:gd name="connsiteX101" fmla="*/ 340938 w 6500235"/>
              <a:gd name="connsiteY101" fmla="*/ 5237683 h 5464636"/>
              <a:gd name="connsiteX102" fmla="*/ 98001 w 6500235"/>
              <a:gd name="connsiteY102" fmla="*/ 5247147 h 5464636"/>
              <a:gd name="connsiteX103" fmla="*/ 12611 w 6500235"/>
              <a:gd name="connsiteY103" fmla="*/ 5237471 h 5464636"/>
              <a:gd name="connsiteX104" fmla="*/ 0 w 6500235"/>
              <a:gd name="connsiteY104" fmla="*/ 5235168 h 546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500235" h="5464636">
                <a:moveTo>
                  <a:pt x="0" y="0"/>
                </a:moveTo>
                <a:lnTo>
                  <a:pt x="6468182" y="0"/>
                </a:lnTo>
                <a:lnTo>
                  <a:pt x="6468122" y="2458"/>
                </a:lnTo>
                <a:cubicBezTo>
                  <a:pt x="6468560" y="7251"/>
                  <a:pt x="6469907" y="16220"/>
                  <a:pt x="6473409" y="34346"/>
                </a:cubicBezTo>
                <a:lnTo>
                  <a:pt x="6492498" y="123264"/>
                </a:lnTo>
                <a:cubicBezTo>
                  <a:pt x="6530248" y="162570"/>
                  <a:pt x="6415597" y="316177"/>
                  <a:pt x="6453347" y="355483"/>
                </a:cubicBezTo>
                <a:lnTo>
                  <a:pt x="6446278" y="407805"/>
                </a:lnTo>
                <a:cubicBezTo>
                  <a:pt x="6438855" y="419268"/>
                  <a:pt x="6492882" y="429673"/>
                  <a:pt x="6479973" y="438480"/>
                </a:cubicBezTo>
                <a:lnTo>
                  <a:pt x="6446200" y="483448"/>
                </a:lnTo>
                <a:lnTo>
                  <a:pt x="6455191" y="585156"/>
                </a:lnTo>
                <a:lnTo>
                  <a:pt x="6455578" y="723310"/>
                </a:lnTo>
                <a:lnTo>
                  <a:pt x="6330650" y="969274"/>
                </a:lnTo>
                <a:lnTo>
                  <a:pt x="6259783" y="1059188"/>
                </a:lnTo>
                <a:lnTo>
                  <a:pt x="6232390" y="1134371"/>
                </a:lnTo>
                <a:cubicBezTo>
                  <a:pt x="6233402" y="1144004"/>
                  <a:pt x="6201701" y="1218096"/>
                  <a:pt x="6197819" y="1226187"/>
                </a:cubicBezTo>
                <a:cubicBezTo>
                  <a:pt x="6193159" y="1247180"/>
                  <a:pt x="6164742" y="1253630"/>
                  <a:pt x="6153633" y="1266676"/>
                </a:cubicBezTo>
                <a:cubicBezTo>
                  <a:pt x="6143047" y="1294138"/>
                  <a:pt x="6121511" y="1318207"/>
                  <a:pt x="6115253" y="1333803"/>
                </a:cubicBezTo>
                <a:lnTo>
                  <a:pt x="6116094" y="1360252"/>
                </a:lnTo>
                <a:cubicBezTo>
                  <a:pt x="6112521" y="1397492"/>
                  <a:pt x="6092279" y="1498732"/>
                  <a:pt x="6093817" y="1557246"/>
                </a:cubicBezTo>
                <a:cubicBezTo>
                  <a:pt x="6112537" y="1631581"/>
                  <a:pt x="6029709" y="1634839"/>
                  <a:pt x="6036619" y="1695300"/>
                </a:cubicBezTo>
                <a:cubicBezTo>
                  <a:pt x="6031562" y="1739504"/>
                  <a:pt x="6015527" y="1737756"/>
                  <a:pt x="6006327" y="1765313"/>
                </a:cubicBezTo>
                <a:lnTo>
                  <a:pt x="5990294" y="1829516"/>
                </a:lnTo>
                <a:lnTo>
                  <a:pt x="5951522" y="1913734"/>
                </a:lnTo>
                <a:lnTo>
                  <a:pt x="5851829" y="2042661"/>
                </a:lnTo>
                <a:lnTo>
                  <a:pt x="5843359" y="2063211"/>
                </a:lnTo>
                <a:lnTo>
                  <a:pt x="5841612" y="2071738"/>
                </a:lnTo>
                <a:cubicBezTo>
                  <a:pt x="5839874" y="2077314"/>
                  <a:pt x="5838027" y="2080639"/>
                  <a:pt x="5835993" y="2082516"/>
                </a:cubicBezTo>
                <a:lnTo>
                  <a:pt x="5835396" y="2082526"/>
                </a:lnTo>
                <a:lnTo>
                  <a:pt x="5831029" y="2093117"/>
                </a:lnTo>
                <a:cubicBezTo>
                  <a:pt x="5814796" y="2110898"/>
                  <a:pt x="5755804" y="2160414"/>
                  <a:pt x="5737995" y="2189215"/>
                </a:cubicBezTo>
                <a:lnTo>
                  <a:pt x="5724175" y="2265929"/>
                </a:lnTo>
                <a:lnTo>
                  <a:pt x="5669829" y="2335401"/>
                </a:lnTo>
                <a:cubicBezTo>
                  <a:pt x="5651157" y="2366689"/>
                  <a:pt x="5624698" y="2407006"/>
                  <a:pt x="5612139" y="2453657"/>
                </a:cubicBezTo>
                <a:cubicBezTo>
                  <a:pt x="5613080" y="2462242"/>
                  <a:pt x="5589909" y="2606987"/>
                  <a:pt x="5594475" y="2615311"/>
                </a:cubicBezTo>
                <a:cubicBezTo>
                  <a:pt x="5543837" y="2727416"/>
                  <a:pt x="5569297" y="2670766"/>
                  <a:pt x="5536384" y="2755975"/>
                </a:cubicBezTo>
                <a:cubicBezTo>
                  <a:pt x="5489430" y="2846258"/>
                  <a:pt x="5525492" y="2766772"/>
                  <a:pt x="5485137" y="2848281"/>
                </a:cubicBezTo>
                <a:cubicBezTo>
                  <a:pt x="5448822" y="3003712"/>
                  <a:pt x="5363748" y="3103068"/>
                  <a:pt x="5325962" y="3162656"/>
                </a:cubicBezTo>
                <a:cubicBezTo>
                  <a:pt x="5253622" y="3181861"/>
                  <a:pt x="5277001" y="3245633"/>
                  <a:pt x="5243182" y="3288494"/>
                </a:cubicBezTo>
                <a:cubicBezTo>
                  <a:pt x="5294574" y="3300239"/>
                  <a:pt x="5188097" y="3332721"/>
                  <a:pt x="5237100" y="3363382"/>
                </a:cubicBezTo>
                <a:cubicBezTo>
                  <a:pt x="5229393" y="3370212"/>
                  <a:pt x="5220383" y="3375861"/>
                  <a:pt x="5210973" y="3381298"/>
                </a:cubicBezTo>
                <a:lnTo>
                  <a:pt x="5206067" y="3384167"/>
                </a:lnTo>
                <a:lnTo>
                  <a:pt x="5181176" y="3399028"/>
                </a:lnTo>
                <a:lnTo>
                  <a:pt x="5156932" y="3419249"/>
                </a:lnTo>
                <a:cubicBezTo>
                  <a:pt x="5149536" y="3427761"/>
                  <a:pt x="5143548" y="3438016"/>
                  <a:pt x="5139869" y="3450988"/>
                </a:cubicBezTo>
                <a:cubicBezTo>
                  <a:pt x="5146719" y="3504063"/>
                  <a:pt x="5059912" y="3541590"/>
                  <a:pt x="5071047" y="3608412"/>
                </a:cubicBezTo>
                <a:cubicBezTo>
                  <a:pt x="5070846" y="3631419"/>
                  <a:pt x="5043958" y="3693036"/>
                  <a:pt x="5022875" y="3698834"/>
                </a:cubicBezTo>
                <a:cubicBezTo>
                  <a:pt x="5013974" y="3710474"/>
                  <a:pt x="5013417" y="3727656"/>
                  <a:pt x="4993591" y="3727277"/>
                </a:cubicBezTo>
                <a:cubicBezTo>
                  <a:pt x="4968613" y="3729497"/>
                  <a:pt x="4982010" y="3786407"/>
                  <a:pt x="4960082" y="3770964"/>
                </a:cubicBezTo>
                <a:lnTo>
                  <a:pt x="4956970" y="3791475"/>
                </a:lnTo>
                <a:lnTo>
                  <a:pt x="4941856" y="3797112"/>
                </a:lnTo>
                <a:cubicBezTo>
                  <a:pt x="4926079" y="3802652"/>
                  <a:pt x="4914700" y="3807674"/>
                  <a:pt x="4913940" y="3820812"/>
                </a:cubicBezTo>
                <a:cubicBezTo>
                  <a:pt x="4892190" y="3833198"/>
                  <a:pt x="4833159" y="3861149"/>
                  <a:pt x="4811357" y="3871429"/>
                </a:cubicBezTo>
                <a:cubicBezTo>
                  <a:pt x="4797781" y="3865368"/>
                  <a:pt x="4792555" y="3877060"/>
                  <a:pt x="4783124" y="3882491"/>
                </a:cubicBezTo>
                <a:cubicBezTo>
                  <a:pt x="4766941" y="3880328"/>
                  <a:pt x="4731009" y="3914983"/>
                  <a:pt x="4724385" y="3930800"/>
                </a:cubicBezTo>
                <a:cubicBezTo>
                  <a:pt x="4713231" y="3980170"/>
                  <a:pt x="4642737" y="3980680"/>
                  <a:pt x="4632498" y="4019308"/>
                </a:cubicBezTo>
                <a:cubicBezTo>
                  <a:pt x="4626302" y="4027186"/>
                  <a:pt x="4619277" y="4032511"/>
                  <a:pt x="4611775" y="4036221"/>
                </a:cubicBezTo>
                <a:lnTo>
                  <a:pt x="4589341" y="4043087"/>
                </a:lnTo>
                <a:lnTo>
                  <a:pt x="4580109" y="4037991"/>
                </a:lnTo>
                <a:lnTo>
                  <a:pt x="4567969" y="4046064"/>
                </a:lnTo>
                <a:lnTo>
                  <a:pt x="4563776" y="4046606"/>
                </a:lnTo>
                <a:cubicBezTo>
                  <a:pt x="4555747" y="4047607"/>
                  <a:pt x="4547933" y="4048870"/>
                  <a:pt x="4540688" y="4051329"/>
                </a:cubicBezTo>
                <a:cubicBezTo>
                  <a:pt x="4565869" y="4086818"/>
                  <a:pt x="4483221" y="4078096"/>
                  <a:pt x="4515381" y="4101230"/>
                </a:cubicBezTo>
                <a:cubicBezTo>
                  <a:pt x="4479955" y="4120917"/>
                  <a:pt x="4519860" y="4137768"/>
                  <a:pt x="4464519" y="4129866"/>
                </a:cubicBezTo>
                <a:cubicBezTo>
                  <a:pt x="4421638" y="4159938"/>
                  <a:pt x="4317063" y="4224128"/>
                  <a:pt x="4258103" y="4281657"/>
                </a:cubicBezTo>
                <a:cubicBezTo>
                  <a:pt x="4226114" y="4312610"/>
                  <a:pt x="4157498" y="4425865"/>
                  <a:pt x="4110759" y="4475040"/>
                </a:cubicBezTo>
                <a:cubicBezTo>
                  <a:pt x="4061483" y="4509465"/>
                  <a:pt x="4039551" y="4565920"/>
                  <a:pt x="3977659" y="4576699"/>
                </a:cubicBezTo>
                <a:cubicBezTo>
                  <a:pt x="3932441" y="4611898"/>
                  <a:pt x="3975626" y="4646304"/>
                  <a:pt x="3839447" y="4686247"/>
                </a:cubicBezTo>
                <a:cubicBezTo>
                  <a:pt x="3580144" y="4740330"/>
                  <a:pt x="3329709" y="4787213"/>
                  <a:pt x="3160580" y="4816349"/>
                </a:cubicBezTo>
                <a:cubicBezTo>
                  <a:pt x="2991451" y="4845486"/>
                  <a:pt x="2914879" y="4858878"/>
                  <a:pt x="2824675" y="4861066"/>
                </a:cubicBezTo>
                <a:cubicBezTo>
                  <a:pt x="2734469" y="4863255"/>
                  <a:pt x="2739276" y="4877394"/>
                  <a:pt x="2704403" y="4872014"/>
                </a:cubicBezTo>
                <a:lnTo>
                  <a:pt x="2432833" y="5046782"/>
                </a:lnTo>
                <a:cubicBezTo>
                  <a:pt x="2305425" y="5066979"/>
                  <a:pt x="2054694" y="5159073"/>
                  <a:pt x="1930437" y="5242775"/>
                </a:cubicBezTo>
                <a:cubicBezTo>
                  <a:pt x="1899374" y="5263700"/>
                  <a:pt x="1874710" y="5286565"/>
                  <a:pt x="1853671" y="5310774"/>
                </a:cubicBezTo>
                <a:lnTo>
                  <a:pt x="1813576" y="5366218"/>
                </a:lnTo>
                <a:lnTo>
                  <a:pt x="1777372" y="5364302"/>
                </a:lnTo>
                <a:cubicBezTo>
                  <a:pt x="1762199" y="5364316"/>
                  <a:pt x="1747600" y="5364892"/>
                  <a:pt x="1733954" y="5365192"/>
                </a:cubicBezTo>
                <a:cubicBezTo>
                  <a:pt x="1757610" y="5412303"/>
                  <a:pt x="1664780" y="5350861"/>
                  <a:pt x="1672327" y="5408173"/>
                </a:cubicBezTo>
                <a:cubicBezTo>
                  <a:pt x="1662152" y="5406577"/>
                  <a:pt x="1652061" y="5403224"/>
                  <a:pt x="1641878" y="5399428"/>
                </a:cubicBezTo>
                <a:lnTo>
                  <a:pt x="1636543" y="5397470"/>
                </a:lnTo>
                <a:lnTo>
                  <a:pt x="1609237" y="5387733"/>
                </a:lnTo>
                <a:lnTo>
                  <a:pt x="1578208" y="5381908"/>
                </a:lnTo>
                <a:cubicBezTo>
                  <a:pt x="1566936" y="5381622"/>
                  <a:pt x="1555216" y="5383532"/>
                  <a:pt x="1542869" y="5388952"/>
                </a:cubicBezTo>
                <a:cubicBezTo>
                  <a:pt x="1506297" y="5428020"/>
                  <a:pt x="1422097" y="5384960"/>
                  <a:pt x="1377650" y="5436085"/>
                </a:cubicBezTo>
                <a:cubicBezTo>
                  <a:pt x="1359779" y="5450575"/>
                  <a:pt x="1295142" y="5469062"/>
                  <a:pt x="1277250" y="5456493"/>
                </a:cubicBezTo>
                <a:cubicBezTo>
                  <a:pt x="1262607" y="5457038"/>
                  <a:pt x="1249002" y="5467545"/>
                  <a:pt x="1236673" y="5452014"/>
                </a:cubicBezTo>
                <a:cubicBezTo>
                  <a:pt x="1219061" y="5434163"/>
                  <a:pt x="1183698" y="5480722"/>
                  <a:pt x="1181651" y="5453980"/>
                </a:cubicBezTo>
                <a:lnTo>
                  <a:pt x="1163851" y="5464636"/>
                </a:lnTo>
                <a:lnTo>
                  <a:pt x="1149882" y="5456568"/>
                </a:lnTo>
                <a:cubicBezTo>
                  <a:pt x="1135567" y="5447927"/>
                  <a:pt x="1124449" y="5442349"/>
                  <a:pt x="1113834" y="5450125"/>
                </a:cubicBezTo>
                <a:cubicBezTo>
                  <a:pt x="1090436" y="5441236"/>
                  <a:pt x="1031303" y="5413502"/>
                  <a:pt x="1009497" y="5403231"/>
                </a:cubicBezTo>
                <a:cubicBezTo>
                  <a:pt x="1005528" y="5388904"/>
                  <a:pt x="993185" y="5392315"/>
                  <a:pt x="982993" y="5388499"/>
                </a:cubicBezTo>
                <a:cubicBezTo>
                  <a:pt x="974358" y="5374641"/>
                  <a:pt x="924760" y="5368990"/>
                  <a:pt x="908345" y="5373950"/>
                </a:cubicBezTo>
                <a:cubicBezTo>
                  <a:pt x="863169" y="5396774"/>
                  <a:pt x="817902" y="5342732"/>
                  <a:pt x="781592" y="5359426"/>
                </a:cubicBezTo>
                <a:cubicBezTo>
                  <a:pt x="771573" y="5359661"/>
                  <a:pt x="762995" y="5357633"/>
                  <a:pt x="755358" y="5354209"/>
                </a:cubicBezTo>
                <a:lnTo>
                  <a:pt x="735782" y="5341278"/>
                </a:lnTo>
                <a:lnTo>
                  <a:pt x="733835" y="5330914"/>
                </a:lnTo>
                <a:lnTo>
                  <a:pt x="719882" y="5326690"/>
                </a:lnTo>
                <a:lnTo>
                  <a:pt x="716794" y="5323803"/>
                </a:lnTo>
                <a:cubicBezTo>
                  <a:pt x="710911" y="5318247"/>
                  <a:pt x="704963" y="5313024"/>
                  <a:pt x="698456" y="5309002"/>
                </a:cubicBezTo>
                <a:cubicBezTo>
                  <a:pt x="687114" y="5351013"/>
                  <a:pt x="641230" y="5281721"/>
                  <a:pt x="643860" y="5321249"/>
                </a:cubicBezTo>
                <a:cubicBezTo>
                  <a:pt x="606127" y="5306461"/>
                  <a:pt x="618532" y="5347963"/>
                  <a:pt x="589399" y="5300252"/>
                </a:cubicBezTo>
                <a:cubicBezTo>
                  <a:pt x="538911" y="5286324"/>
                  <a:pt x="422837" y="5246534"/>
                  <a:pt x="340938" y="5237683"/>
                </a:cubicBezTo>
                <a:cubicBezTo>
                  <a:pt x="296702" y="5232715"/>
                  <a:pt x="165679" y="5251892"/>
                  <a:pt x="98001" y="5247147"/>
                </a:cubicBezTo>
                <a:cubicBezTo>
                  <a:pt x="69043" y="5239103"/>
                  <a:pt x="40189" y="5239836"/>
                  <a:pt x="12611" y="5237471"/>
                </a:cubicBezTo>
                <a:lnTo>
                  <a:pt x="0" y="52351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13F22C04-898E-31D4-9EA6-F8EFE70AEF44}"/>
              </a:ext>
            </a:extLst>
          </p:cNvPr>
          <p:cNvSpPr>
            <a:spLocks noGrp="1"/>
          </p:cNvSpPr>
          <p:nvPr>
            <p:ph type="title"/>
          </p:nvPr>
        </p:nvSpPr>
        <p:spPr>
          <a:xfrm>
            <a:off x="724256" y="615951"/>
            <a:ext cx="4774177" cy="2071590"/>
          </a:xfrm>
        </p:spPr>
        <p:txBody>
          <a:bodyPr anchor="b">
            <a:normAutofit/>
          </a:bodyPr>
          <a:lstStyle/>
          <a:p>
            <a:pPr algn="ctr">
              <a:lnSpc>
                <a:spcPct val="100000"/>
              </a:lnSpc>
            </a:pPr>
            <a:r>
              <a:rPr lang="ro" sz="2400" b="1" dirty="0">
                <a:ea typeface="+mj-lt"/>
                <a:cs typeface="+mj-lt"/>
              </a:rPr>
              <a:t>5.</a:t>
            </a:r>
            <a:r>
              <a:rPr lang="ro" sz="2400" i="1" dirty="0">
                <a:latin typeface="Times New Roman"/>
                <a:ea typeface="+mj-lt"/>
                <a:cs typeface="+mj-lt"/>
              </a:rPr>
              <a:t> </a:t>
            </a:r>
            <a:r>
              <a:rPr lang="ro" sz="2400" b="1" i="1" dirty="0">
                <a:latin typeface="Times New Roman"/>
                <a:ea typeface="+mj-lt"/>
                <a:cs typeface="+mj-lt"/>
              </a:rPr>
              <a:t>UTILIZAREA NOILOR TEHNOLOGII ȘI PROMOVAREA SOCIETĂȚII</a:t>
            </a:r>
            <a:endParaRPr lang="ro-RO" sz="2400" b="1" i="1" dirty="0">
              <a:latin typeface="Times New Roman"/>
              <a:cs typeface="Times New Roman"/>
            </a:endParaRPr>
          </a:p>
          <a:p>
            <a:pPr algn="ctr">
              <a:lnSpc>
                <a:spcPct val="100000"/>
              </a:lnSpc>
            </a:pPr>
            <a:endParaRPr lang="ro-RO" sz="2400" b="1" i="1" dirty="0">
              <a:latin typeface="Times New Roman"/>
              <a:cs typeface="Times New Roman"/>
            </a:endParaRPr>
          </a:p>
        </p:txBody>
      </p:sp>
      <p:sp>
        <p:nvSpPr>
          <p:cNvPr id="27" name="Freeform: Shape 26">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1305" y="3440576"/>
            <a:ext cx="3660078" cy="250548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ubstituent conținut 2">
            <a:extLst>
              <a:ext uri="{FF2B5EF4-FFF2-40B4-BE49-F238E27FC236}">
                <a16:creationId xmlns:a16="http://schemas.microsoft.com/office/drawing/2014/main" id="{57D470C9-B602-FFB9-EDA5-1D5323639CAF}"/>
              </a:ext>
            </a:extLst>
          </p:cNvPr>
          <p:cNvSpPr>
            <a:spLocks noGrp="1"/>
          </p:cNvSpPr>
          <p:nvPr>
            <p:ph idx="1"/>
          </p:nvPr>
        </p:nvSpPr>
        <p:spPr>
          <a:xfrm>
            <a:off x="5059006" y="615951"/>
            <a:ext cx="6842261" cy="5742646"/>
          </a:xfrm>
        </p:spPr>
        <p:txBody>
          <a:bodyPr vert="horz" lIns="91440" tIns="45720" rIns="91440" bIns="45720" rtlCol="0" anchor="ctr">
            <a:normAutofit/>
          </a:bodyPr>
          <a:lstStyle/>
          <a:p>
            <a:pPr lvl="1">
              <a:lnSpc>
                <a:spcPct val="90000"/>
              </a:lnSpc>
            </a:pPr>
            <a:r>
              <a:rPr lang="ro" b="1" i="1" dirty="0">
                <a:latin typeface="Times New Roman"/>
                <a:ea typeface="+mn-lt"/>
                <a:cs typeface="+mn-lt"/>
              </a:rPr>
              <a:t>5.1Societatea  informațională și noile tehnologii</a:t>
            </a:r>
            <a:endParaRPr lang="ro-RO" b="1" i="1" dirty="0">
              <a:latin typeface="Times New Roman"/>
              <a:cs typeface="Times New Roman"/>
            </a:endParaRPr>
          </a:p>
          <a:p>
            <a:pPr lvl="1" algn="just">
              <a:lnSpc>
                <a:spcPct val="90000"/>
              </a:lnSpc>
            </a:pPr>
            <a:endParaRPr lang="ro-RO" i="1" dirty="0">
              <a:latin typeface="Times New Roman"/>
              <a:cs typeface="Times New Roman"/>
            </a:endParaRPr>
          </a:p>
          <a:p>
            <a:pPr lvl="1" algn="just">
              <a:lnSpc>
                <a:spcPct val="90000"/>
              </a:lnSpc>
            </a:pPr>
            <a:r>
              <a:rPr lang="ro" dirty="0">
                <a:ea typeface="+mn-lt"/>
                <a:cs typeface="+mn-lt"/>
              </a:rPr>
              <a:t>  </a:t>
            </a:r>
            <a:r>
              <a:rPr lang="ro" dirty="0">
                <a:latin typeface="Times New Roman"/>
                <a:ea typeface="+mn-lt"/>
                <a:cs typeface="+mn-lt"/>
              </a:rPr>
              <a:t> Activitatea de comerț  specifică SagaChocolat SRL nu presupune utilizarea noilor tehnologii în exces; acestea însă vor fi utile în procese diverse:</a:t>
            </a:r>
            <a:endParaRPr lang="ro-RO" dirty="0">
              <a:latin typeface="Times New Roman"/>
              <a:cs typeface="Times New Roman"/>
            </a:endParaRPr>
          </a:p>
          <a:p>
            <a:pPr lvl="1" algn="just">
              <a:lnSpc>
                <a:spcPct val="90000"/>
              </a:lnSpc>
            </a:pPr>
            <a:r>
              <a:rPr lang="ro" dirty="0">
                <a:latin typeface="Times New Roman"/>
                <a:ea typeface="+mn-lt"/>
                <a:cs typeface="+mn-lt"/>
              </a:rPr>
              <a:t>- activități de studiere a pieței</a:t>
            </a:r>
            <a:endParaRPr lang="ro-RO" dirty="0">
              <a:latin typeface="Times New Roman"/>
              <a:cs typeface="Times New Roman"/>
            </a:endParaRPr>
          </a:p>
          <a:p>
            <a:pPr lvl="1" algn="just">
              <a:lnSpc>
                <a:spcPct val="90000"/>
              </a:lnSpc>
            </a:pPr>
            <a:r>
              <a:rPr lang="ro" dirty="0">
                <a:latin typeface="Times New Roman"/>
                <a:ea typeface="+mn-lt"/>
                <a:cs typeface="+mn-lt"/>
              </a:rPr>
              <a:t>- identificarea furnizorilor</a:t>
            </a:r>
            <a:endParaRPr lang="ro-RO" dirty="0">
              <a:latin typeface="Times New Roman"/>
              <a:cs typeface="Times New Roman"/>
            </a:endParaRPr>
          </a:p>
          <a:p>
            <a:pPr lvl="1" algn="just">
              <a:lnSpc>
                <a:spcPct val="90000"/>
              </a:lnSpc>
            </a:pPr>
            <a:r>
              <a:rPr lang="ro" dirty="0">
                <a:latin typeface="Times New Roman"/>
                <a:ea typeface="+mn-lt"/>
                <a:cs typeface="+mn-lt"/>
              </a:rPr>
              <a:t>-comunicarea cu clienții și furnizorii</a:t>
            </a:r>
            <a:endParaRPr lang="ro-RO" dirty="0">
              <a:latin typeface="Times New Roman"/>
              <a:cs typeface="Times New Roman"/>
            </a:endParaRPr>
          </a:p>
          <a:p>
            <a:pPr algn="just">
              <a:lnSpc>
                <a:spcPct val="90000"/>
              </a:lnSpc>
            </a:pPr>
            <a:r>
              <a:rPr lang="ro" sz="1800" dirty="0">
                <a:latin typeface="Times New Roman"/>
                <a:ea typeface="+mn-lt"/>
                <a:cs typeface="+mn-lt"/>
              </a:rPr>
              <a:t>- culegerea de informații</a:t>
            </a:r>
            <a:endParaRPr lang="ro-RO" sz="1800" dirty="0">
              <a:latin typeface="Times New Roman"/>
              <a:cs typeface="Times New Roman"/>
            </a:endParaRPr>
          </a:p>
          <a:p>
            <a:pPr>
              <a:lnSpc>
                <a:spcPct val="90000"/>
              </a:lnSpc>
            </a:pPr>
            <a:r>
              <a:rPr lang="ro" sz="1800" dirty="0">
                <a:latin typeface="Times New Roman"/>
                <a:ea typeface="+mn-lt"/>
                <a:cs typeface="+mn-lt"/>
              </a:rPr>
              <a:t>     În același timp,  în selecția furnizorilor vom ține seama de tipul de tehnologie utilizată de aceștia în procesul de preparare a materie prime și a ambalajului pentru aceasta, având grijă ca aceasta să fie una nepoluantă și neagresivă cu mediul înconjurător.</a:t>
            </a:r>
            <a:endParaRPr lang="ro-RO" sz="1800" dirty="0">
              <a:latin typeface="Times New Roman"/>
              <a:cs typeface="Times New Roman"/>
            </a:endParaRPr>
          </a:p>
          <a:p>
            <a:pPr>
              <a:lnSpc>
                <a:spcPct val="90000"/>
              </a:lnSpc>
            </a:pPr>
            <a:r>
              <a:rPr lang="ro" sz="1800" dirty="0">
                <a:latin typeface="Times New Roman"/>
                <a:ea typeface="+mn-lt"/>
                <a:cs typeface="+mn-lt"/>
              </a:rPr>
              <a:t>     Având ca obiectiv extinderea  activității de comercializare și în mediul virtual prin deschiderea unui magazin on-line, considerăm că  afacerea noastră se va integra cu succes în noua societate informațională.</a:t>
            </a:r>
            <a:endParaRPr lang="ro-RO" sz="1800" dirty="0">
              <a:latin typeface="Times New Roman"/>
              <a:cs typeface="Times New Roman"/>
            </a:endParaRPr>
          </a:p>
          <a:p>
            <a:pPr>
              <a:lnSpc>
                <a:spcPct val="90000"/>
              </a:lnSpc>
            </a:pPr>
            <a:endParaRPr lang="ro-RO" sz="1400" dirty="0">
              <a:latin typeface="Times New Roman"/>
              <a:cs typeface="Times New Roman"/>
            </a:endParaRPr>
          </a:p>
        </p:txBody>
      </p:sp>
      <p:sp>
        <p:nvSpPr>
          <p:cNvPr id="29"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57469" y="575332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te of chocolates on a table&#10;&#10;Description automatically generated">
            <a:extLst>
              <a:ext uri="{FF2B5EF4-FFF2-40B4-BE49-F238E27FC236}">
                <a16:creationId xmlns:a16="http://schemas.microsoft.com/office/drawing/2014/main" id="{B91CABC7-37E7-1604-0384-141DEA007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473" y="4008781"/>
            <a:ext cx="1892300" cy="1066800"/>
          </a:xfrm>
          <a:prstGeom prst="rect">
            <a:avLst/>
          </a:prstGeom>
        </p:spPr>
      </p:pic>
    </p:spTree>
    <p:extLst>
      <p:ext uri="{BB962C8B-B14F-4D97-AF65-F5344CB8AC3E}">
        <p14:creationId xmlns:p14="http://schemas.microsoft.com/office/powerpoint/2010/main" val="317313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le of chocolate chips&#10;&#10;Description automatically generated">
            <a:extLst>
              <a:ext uri="{FF2B5EF4-FFF2-40B4-BE49-F238E27FC236}">
                <a16:creationId xmlns:a16="http://schemas.microsoft.com/office/drawing/2014/main" id="{DB293DEC-FC84-F4B7-77F8-2D58D47BA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0704" y="731070"/>
            <a:ext cx="3846011" cy="3846011"/>
          </a:xfrm>
          <a:prstGeom prst="rect">
            <a:avLst/>
          </a:prstGeom>
        </p:spPr>
      </p:pic>
      <p:sp>
        <p:nvSpPr>
          <p:cNvPr id="63" name="Freeform: Shape 6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73CADD41-A089-6B40-F1F2-34E020B94D1A}"/>
              </a:ext>
            </a:extLst>
          </p:cNvPr>
          <p:cNvSpPr>
            <a:spLocks noGrp="1"/>
          </p:cNvSpPr>
          <p:nvPr>
            <p:ph type="title"/>
          </p:nvPr>
        </p:nvSpPr>
        <p:spPr>
          <a:xfrm>
            <a:off x="1050879" y="609601"/>
            <a:ext cx="9810604" cy="1216024"/>
          </a:xfrm>
        </p:spPr>
        <p:txBody>
          <a:bodyPr>
            <a:normAutofit/>
          </a:bodyPr>
          <a:lstStyle/>
          <a:p>
            <a:pPr lvl="1"/>
            <a:r>
              <a:rPr lang="ro-RO" b="1" i="1">
                <a:latin typeface="Times New Roman"/>
                <a:ea typeface="Batang"/>
                <a:cs typeface="Times New Roman"/>
              </a:rPr>
              <a:t>5.2 </a:t>
            </a:r>
            <a:r>
              <a:rPr lang="ro" b="1" i="1">
                <a:latin typeface="Times New Roman"/>
                <a:ea typeface="+mj-lt"/>
                <a:cs typeface="+mj-lt"/>
              </a:rPr>
              <a:t> Impactul asupra mediului și eficiența energetică</a:t>
            </a:r>
            <a:endParaRPr lang="ro-RO" b="1" i="1">
              <a:latin typeface="Times New Roman"/>
              <a:ea typeface="Batang"/>
              <a:cs typeface="Times New Roman"/>
            </a:endParaRPr>
          </a:p>
          <a:p>
            <a:endParaRPr lang="ro-RO" b="1" i="1" dirty="0">
              <a:latin typeface="Times New Roman"/>
              <a:cs typeface="Times New Roman"/>
            </a:endParaRPr>
          </a:p>
        </p:txBody>
      </p:sp>
      <p:sp>
        <p:nvSpPr>
          <p:cNvPr id="3" name="Substituent conținut 2">
            <a:extLst>
              <a:ext uri="{FF2B5EF4-FFF2-40B4-BE49-F238E27FC236}">
                <a16:creationId xmlns:a16="http://schemas.microsoft.com/office/drawing/2014/main" id="{600C29CA-2737-1076-8995-37B7090F15E2}"/>
              </a:ext>
            </a:extLst>
          </p:cNvPr>
          <p:cNvSpPr>
            <a:spLocks noGrp="1"/>
          </p:cNvSpPr>
          <p:nvPr>
            <p:ph idx="1"/>
          </p:nvPr>
        </p:nvSpPr>
        <p:spPr>
          <a:xfrm>
            <a:off x="1050879" y="1033817"/>
            <a:ext cx="6855164" cy="5108356"/>
          </a:xfrm>
        </p:spPr>
        <p:txBody>
          <a:bodyPr vert="horz" lIns="91440" tIns="45720" rIns="91440" bIns="45720" rtlCol="0">
            <a:normAutofit/>
          </a:bodyPr>
          <a:lstStyle/>
          <a:p>
            <a:pPr>
              <a:lnSpc>
                <a:spcPct val="90000"/>
              </a:lnSpc>
            </a:pPr>
            <a:endParaRPr lang="ro-RO" sz="1600" dirty="0"/>
          </a:p>
          <a:p>
            <a:pPr algn="just">
              <a:lnSpc>
                <a:spcPct val="90000"/>
              </a:lnSpc>
            </a:pPr>
            <a:r>
              <a:rPr lang="ro" sz="2400" dirty="0">
                <a:latin typeface="Cambria" panose="02040503050406030204" pitchFamily="18" charset="0"/>
                <a:ea typeface="+mn-lt"/>
                <a:cs typeface="+mn-lt"/>
              </a:rPr>
              <a:t>Impactul asupra mediului este unul destul de scăzut, deoarece vom să respecta legislația în vigoare referitoare la depozitarea deșeurilor rezultate în procesul de fabricație. Vom recicla corespunzător astfel încât mediul să poată fi protejat şi totodată pierderile resurselor valoroase să fie diminuate. Organismele specializate în managementul deșeurilor ne oferă informații detaliate despre reciclarea deșeurilor organice, precum și a celorlalte tipuri de deșeuri (precum sticla, PET-urile, hârtia). Există locuri special amenajate pentru depozitare corespunzătoare, şi, dacă e posibil, chiar reciclare. </a:t>
            </a:r>
            <a:endParaRPr lang="ro-RO" sz="2400" dirty="0">
              <a:latin typeface="Cambria" panose="02040503050406030204" pitchFamily="18" charset="0"/>
              <a:cs typeface="Times New Roman"/>
            </a:endParaRPr>
          </a:p>
          <a:p>
            <a:pPr>
              <a:lnSpc>
                <a:spcPct val="90000"/>
              </a:lnSpc>
            </a:pPr>
            <a:endParaRPr lang="ro-RO" sz="1600" dirty="0"/>
          </a:p>
        </p:txBody>
      </p:sp>
      <p:sp>
        <p:nvSpPr>
          <p:cNvPr id="64" name="Freeform: Shape 68">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820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8A486C7-0A45-41E8-B7B3-6DF01BEAC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047863" cy="6858000"/>
          </a:xfrm>
          <a:custGeom>
            <a:avLst/>
            <a:gdLst>
              <a:gd name="connsiteX0" fmla="*/ 0 w 10955369"/>
              <a:gd name="connsiteY0" fmla="*/ 0 h 6858000"/>
              <a:gd name="connsiteX1" fmla="*/ 2094931 w 10955369"/>
              <a:gd name="connsiteY1" fmla="*/ 0 h 6858000"/>
              <a:gd name="connsiteX2" fmla="*/ 2094931 w 10955369"/>
              <a:gd name="connsiteY2" fmla="*/ 558 h 6858000"/>
              <a:gd name="connsiteX3" fmla="*/ 10950874 w 10955369"/>
              <a:gd name="connsiteY3" fmla="*/ 559 h 6858000"/>
              <a:gd name="connsiteX4" fmla="*/ 10953171 w 10955369"/>
              <a:gd name="connsiteY4" fmla="*/ 8753 h 6858000"/>
              <a:gd name="connsiteX5" fmla="*/ 10946433 w 10955369"/>
              <a:gd name="connsiteY5" fmla="*/ 53973 h 6858000"/>
              <a:gd name="connsiteX6" fmla="*/ 10894710 w 10955369"/>
              <a:gd name="connsiteY6" fmla="*/ 157844 h 6858000"/>
              <a:gd name="connsiteX7" fmla="*/ 10869760 w 10955369"/>
              <a:gd name="connsiteY7" fmla="*/ 222070 h 6858000"/>
              <a:gd name="connsiteX8" fmla="*/ 10869698 w 10955369"/>
              <a:gd name="connsiteY8" fmla="*/ 249730 h 6858000"/>
              <a:gd name="connsiteX9" fmla="*/ 10863281 w 10955369"/>
              <a:gd name="connsiteY9" fmla="*/ 286161 h 6858000"/>
              <a:gd name="connsiteX10" fmla="*/ 10859244 w 10955369"/>
              <a:gd name="connsiteY10" fmla="*/ 352984 h 6858000"/>
              <a:gd name="connsiteX11" fmla="*/ 10841145 w 10955369"/>
              <a:gd name="connsiteY11" fmla="*/ 438373 h 6858000"/>
              <a:gd name="connsiteX12" fmla="*/ 10787761 w 10955369"/>
              <a:gd name="connsiteY12" fmla="*/ 486627 h 6858000"/>
              <a:gd name="connsiteX13" fmla="*/ 10792839 w 10955369"/>
              <a:gd name="connsiteY13" fmla="*/ 494282 h 6858000"/>
              <a:gd name="connsiteX14" fmla="*/ 10775602 w 10955369"/>
              <a:gd name="connsiteY14" fmla="*/ 534382 h 6858000"/>
              <a:gd name="connsiteX15" fmla="*/ 10666837 w 10955369"/>
              <a:gd name="connsiteY15" fmla="*/ 657817 h 6858000"/>
              <a:gd name="connsiteX16" fmla="*/ 10634488 w 10955369"/>
              <a:gd name="connsiteY16" fmla="*/ 736652 h 6858000"/>
              <a:gd name="connsiteX17" fmla="*/ 10630810 w 10955369"/>
              <a:gd name="connsiteY17" fmla="*/ 767381 h 6858000"/>
              <a:gd name="connsiteX18" fmla="*/ 10624160 w 10955369"/>
              <a:gd name="connsiteY18" fmla="*/ 818695 h 6858000"/>
              <a:gd name="connsiteX19" fmla="*/ 10638403 w 10955369"/>
              <a:gd name="connsiteY19" fmla="*/ 863814 h 6858000"/>
              <a:gd name="connsiteX20" fmla="*/ 10625231 w 10955369"/>
              <a:gd name="connsiteY20" fmla="*/ 904039 h 6858000"/>
              <a:gd name="connsiteX21" fmla="*/ 10591296 w 10955369"/>
              <a:gd name="connsiteY21" fmla="*/ 950499 h 6858000"/>
              <a:gd name="connsiteX22" fmla="*/ 10584881 w 10955369"/>
              <a:gd name="connsiteY22" fmla="*/ 1021040 h 6858000"/>
              <a:gd name="connsiteX23" fmla="*/ 10574763 w 10955369"/>
              <a:gd name="connsiteY23" fmla="*/ 1059465 h 6858000"/>
              <a:gd name="connsiteX24" fmla="*/ 10554098 w 10955369"/>
              <a:gd name="connsiteY24" fmla="*/ 1166876 h 6858000"/>
              <a:gd name="connsiteX25" fmla="*/ 10538709 w 10955369"/>
              <a:gd name="connsiteY25" fmla="*/ 1276330 h 6858000"/>
              <a:gd name="connsiteX26" fmla="*/ 10561060 w 10955369"/>
              <a:gd name="connsiteY26" fmla="*/ 1340205 h 6858000"/>
              <a:gd name="connsiteX27" fmla="*/ 10560252 w 10955369"/>
              <a:gd name="connsiteY27" fmla="*/ 1346492 h 6858000"/>
              <a:gd name="connsiteX28" fmla="*/ 10550847 w 10955369"/>
              <a:gd name="connsiteY28" fmla="*/ 1360254 h 6858000"/>
              <a:gd name="connsiteX29" fmla="*/ 10546123 w 10955369"/>
              <a:gd name="connsiteY29" fmla="*/ 1364867 h 6858000"/>
              <a:gd name="connsiteX30" fmla="*/ 10541736 w 10955369"/>
              <a:gd name="connsiteY30" fmla="*/ 1372815 h 6858000"/>
              <a:gd name="connsiteX31" fmla="*/ 10542005 w 10955369"/>
              <a:gd name="connsiteY31" fmla="*/ 1373191 h 6858000"/>
              <a:gd name="connsiteX32" fmla="*/ 10537159 w 10955369"/>
              <a:gd name="connsiteY32" fmla="*/ 1380284 h 6858000"/>
              <a:gd name="connsiteX33" fmla="*/ 10517929 w 10955369"/>
              <a:gd name="connsiteY33" fmla="*/ 1477797 h 6858000"/>
              <a:gd name="connsiteX34" fmla="*/ 10513107 w 10955369"/>
              <a:gd name="connsiteY34" fmla="*/ 1500615 h 6858000"/>
              <a:gd name="connsiteX35" fmla="*/ 10512551 w 10955369"/>
              <a:gd name="connsiteY35" fmla="*/ 1513756 h 6858000"/>
              <a:gd name="connsiteX36" fmla="*/ 10513819 w 10955369"/>
              <a:gd name="connsiteY36" fmla="*/ 1515188 h 6858000"/>
              <a:gd name="connsiteX37" fmla="*/ 10486311 w 10955369"/>
              <a:gd name="connsiteY37" fmla="*/ 1546203 h 6858000"/>
              <a:gd name="connsiteX38" fmla="*/ 10463879 w 10955369"/>
              <a:gd name="connsiteY38" fmla="*/ 1570136 h 6858000"/>
              <a:gd name="connsiteX39" fmla="*/ 10454681 w 10955369"/>
              <a:gd name="connsiteY39" fmla="*/ 1580611 h 6858000"/>
              <a:gd name="connsiteX40" fmla="*/ 10447802 w 10955369"/>
              <a:gd name="connsiteY40" fmla="*/ 1581543 h 6858000"/>
              <a:gd name="connsiteX41" fmla="*/ 10436396 w 10955369"/>
              <a:gd name="connsiteY41" fmla="*/ 1598036 h 6858000"/>
              <a:gd name="connsiteX42" fmla="*/ 10436702 w 10955369"/>
              <a:gd name="connsiteY42" fmla="*/ 1600693 h 6858000"/>
              <a:gd name="connsiteX43" fmla="*/ 10421291 w 10955369"/>
              <a:gd name="connsiteY43" fmla="*/ 1611451 h 6858000"/>
              <a:gd name="connsiteX44" fmla="*/ 10401116 w 10955369"/>
              <a:gd name="connsiteY44" fmla="*/ 1617032 h 6858000"/>
              <a:gd name="connsiteX45" fmla="*/ 10326865 w 10955369"/>
              <a:gd name="connsiteY45" fmla="*/ 1768029 h 6858000"/>
              <a:gd name="connsiteX46" fmla="*/ 10199642 w 10955369"/>
              <a:gd name="connsiteY46" fmla="*/ 1868486 h 6858000"/>
              <a:gd name="connsiteX47" fmla="*/ 10160965 w 10955369"/>
              <a:gd name="connsiteY47" fmla="*/ 1971677 h 6858000"/>
              <a:gd name="connsiteX48" fmla="*/ 10109635 w 10955369"/>
              <a:gd name="connsiteY48" fmla="*/ 2082663 h 6858000"/>
              <a:gd name="connsiteX49" fmla="*/ 10093097 w 10955369"/>
              <a:gd name="connsiteY49" fmla="*/ 2117525 h 6858000"/>
              <a:gd name="connsiteX50" fmla="*/ 10093472 w 10955369"/>
              <a:gd name="connsiteY50" fmla="*/ 2124650 h 6858000"/>
              <a:gd name="connsiteX51" fmla="*/ 10094623 w 10955369"/>
              <a:gd name="connsiteY51" fmla="*/ 2180054 h 6858000"/>
              <a:gd name="connsiteX52" fmla="*/ 10047413 w 10955369"/>
              <a:gd name="connsiteY52" fmla="*/ 2234585 h 6858000"/>
              <a:gd name="connsiteX53" fmla="*/ 10050493 w 10955369"/>
              <a:gd name="connsiteY53" fmla="*/ 2238233 h 6858000"/>
              <a:gd name="connsiteX54" fmla="*/ 10065225 w 10955369"/>
              <a:gd name="connsiteY54" fmla="*/ 2238233 h 6858000"/>
              <a:gd name="connsiteX55" fmla="*/ 10065225 w 10955369"/>
              <a:gd name="connsiteY55" fmla="*/ 5745707 h 6858000"/>
              <a:gd name="connsiteX56" fmla="*/ 9585210 w 10955369"/>
              <a:gd name="connsiteY56" fmla="*/ 5745707 h 6858000"/>
              <a:gd name="connsiteX57" fmla="*/ 9575827 w 10955369"/>
              <a:gd name="connsiteY57" fmla="*/ 5758429 h 6858000"/>
              <a:gd name="connsiteX58" fmla="*/ 9565263 w 10955369"/>
              <a:gd name="connsiteY58" fmla="*/ 5811200 h 6858000"/>
              <a:gd name="connsiteX59" fmla="*/ 9567227 w 10955369"/>
              <a:gd name="connsiteY59" fmla="*/ 5838792 h 6858000"/>
              <a:gd name="connsiteX60" fmla="*/ 9563496 w 10955369"/>
              <a:gd name="connsiteY60" fmla="*/ 5875581 h 6858000"/>
              <a:gd name="connsiteX61" fmla="*/ 9564366 w 10955369"/>
              <a:gd name="connsiteY61" fmla="*/ 5942515 h 6858000"/>
              <a:gd name="connsiteX62" fmla="*/ 9552571 w 10955369"/>
              <a:gd name="connsiteY62" fmla="*/ 6028951 h 6858000"/>
              <a:gd name="connsiteX63" fmla="*/ 9502860 w 10955369"/>
              <a:gd name="connsiteY63" fmla="*/ 6080818 h 6858000"/>
              <a:gd name="connsiteX64" fmla="*/ 9508486 w 10955369"/>
              <a:gd name="connsiteY64" fmla="*/ 6088099 h 6858000"/>
              <a:gd name="connsiteX65" fmla="*/ 9494232 w 10955369"/>
              <a:gd name="connsiteY65" fmla="*/ 6129303 h 6858000"/>
              <a:gd name="connsiteX66" fmla="*/ 9394791 w 10955369"/>
              <a:gd name="connsiteY66" fmla="*/ 6260036 h 6858000"/>
              <a:gd name="connsiteX67" fmla="*/ 9368304 w 10955369"/>
              <a:gd name="connsiteY67" fmla="*/ 6340934 h 6858000"/>
              <a:gd name="connsiteX68" fmla="*/ 9366884 w 10955369"/>
              <a:gd name="connsiteY68" fmla="*/ 6371842 h 6858000"/>
              <a:gd name="connsiteX69" fmla="*/ 9343540 w 10955369"/>
              <a:gd name="connsiteY69" fmla="*/ 6511084 h 6858000"/>
              <a:gd name="connsiteX70" fmla="*/ 9340891 w 10955369"/>
              <a:gd name="connsiteY70" fmla="*/ 6557257 h 6858000"/>
              <a:gd name="connsiteX71" fmla="*/ 9339662 w 10955369"/>
              <a:gd name="connsiteY71" fmla="*/ 6628065 h 6858000"/>
              <a:gd name="connsiteX72" fmla="*/ 9332386 w 10955369"/>
              <a:gd name="connsiteY72" fmla="*/ 6667101 h 6858000"/>
              <a:gd name="connsiteX73" fmla="*/ 9319643 w 10955369"/>
              <a:gd name="connsiteY73" fmla="*/ 6775682 h 6858000"/>
              <a:gd name="connsiteX74" fmla="*/ 9312100 w 10955369"/>
              <a:gd name="connsiteY74" fmla="*/ 6855909 h 6858000"/>
              <a:gd name="connsiteX75" fmla="*/ 2094931 w 10955369"/>
              <a:gd name="connsiteY75" fmla="*/ 6857802 h 6858000"/>
              <a:gd name="connsiteX76" fmla="*/ 2094931 w 10955369"/>
              <a:gd name="connsiteY76" fmla="*/ 6858000 h 6858000"/>
              <a:gd name="connsiteX77" fmla="*/ 1339001 w 10955369"/>
              <a:gd name="connsiteY77" fmla="*/ 6858000 h 6858000"/>
              <a:gd name="connsiteX78" fmla="*/ 0 w 10955369"/>
              <a:gd name="connsiteY78" fmla="*/ 6858000 h 6858000"/>
              <a:gd name="connsiteX0" fmla="*/ 0 w 10955369"/>
              <a:gd name="connsiteY0" fmla="*/ 0 h 6858000"/>
              <a:gd name="connsiteX1" fmla="*/ 2094931 w 10955369"/>
              <a:gd name="connsiteY1" fmla="*/ 0 h 6858000"/>
              <a:gd name="connsiteX2" fmla="*/ 2094931 w 10955369"/>
              <a:gd name="connsiteY2" fmla="*/ 558 h 6858000"/>
              <a:gd name="connsiteX3" fmla="*/ 10950874 w 10955369"/>
              <a:gd name="connsiteY3" fmla="*/ 559 h 6858000"/>
              <a:gd name="connsiteX4" fmla="*/ 10953171 w 10955369"/>
              <a:gd name="connsiteY4" fmla="*/ 8753 h 6858000"/>
              <a:gd name="connsiteX5" fmla="*/ 10946433 w 10955369"/>
              <a:gd name="connsiteY5" fmla="*/ 53973 h 6858000"/>
              <a:gd name="connsiteX6" fmla="*/ 10894710 w 10955369"/>
              <a:gd name="connsiteY6" fmla="*/ 157844 h 6858000"/>
              <a:gd name="connsiteX7" fmla="*/ 10869760 w 10955369"/>
              <a:gd name="connsiteY7" fmla="*/ 222070 h 6858000"/>
              <a:gd name="connsiteX8" fmla="*/ 10869698 w 10955369"/>
              <a:gd name="connsiteY8" fmla="*/ 249730 h 6858000"/>
              <a:gd name="connsiteX9" fmla="*/ 10863281 w 10955369"/>
              <a:gd name="connsiteY9" fmla="*/ 286161 h 6858000"/>
              <a:gd name="connsiteX10" fmla="*/ 10859244 w 10955369"/>
              <a:gd name="connsiteY10" fmla="*/ 352984 h 6858000"/>
              <a:gd name="connsiteX11" fmla="*/ 10841145 w 10955369"/>
              <a:gd name="connsiteY11" fmla="*/ 438373 h 6858000"/>
              <a:gd name="connsiteX12" fmla="*/ 10787761 w 10955369"/>
              <a:gd name="connsiteY12" fmla="*/ 486627 h 6858000"/>
              <a:gd name="connsiteX13" fmla="*/ 10792839 w 10955369"/>
              <a:gd name="connsiteY13" fmla="*/ 494282 h 6858000"/>
              <a:gd name="connsiteX14" fmla="*/ 10775602 w 10955369"/>
              <a:gd name="connsiteY14" fmla="*/ 534382 h 6858000"/>
              <a:gd name="connsiteX15" fmla="*/ 10666837 w 10955369"/>
              <a:gd name="connsiteY15" fmla="*/ 657817 h 6858000"/>
              <a:gd name="connsiteX16" fmla="*/ 10634488 w 10955369"/>
              <a:gd name="connsiteY16" fmla="*/ 736652 h 6858000"/>
              <a:gd name="connsiteX17" fmla="*/ 10630810 w 10955369"/>
              <a:gd name="connsiteY17" fmla="*/ 767381 h 6858000"/>
              <a:gd name="connsiteX18" fmla="*/ 10624160 w 10955369"/>
              <a:gd name="connsiteY18" fmla="*/ 818695 h 6858000"/>
              <a:gd name="connsiteX19" fmla="*/ 10638403 w 10955369"/>
              <a:gd name="connsiteY19" fmla="*/ 863814 h 6858000"/>
              <a:gd name="connsiteX20" fmla="*/ 10625231 w 10955369"/>
              <a:gd name="connsiteY20" fmla="*/ 904039 h 6858000"/>
              <a:gd name="connsiteX21" fmla="*/ 10591296 w 10955369"/>
              <a:gd name="connsiteY21" fmla="*/ 950499 h 6858000"/>
              <a:gd name="connsiteX22" fmla="*/ 10584881 w 10955369"/>
              <a:gd name="connsiteY22" fmla="*/ 1021040 h 6858000"/>
              <a:gd name="connsiteX23" fmla="*/ 10574763 w 10955369"/>
              <a:gd name="connsiteY23" fmla="*/ 1059465 h 6858000"/>
              <a:gd name="connsiteX24" fmla="*/ 10554098 w 10955369"/>
              <a:gd name="connsiteY24" fmla="*/ 1166876 h 6858000"/>
              <a:gd name="connsiteX25" fmla="*/ 10538709 w 10955369"/>
              <a:gd name="connsiteY25" fmla="*/ 1276330 h 6858000"/>
              <a:gd name="connsiteX26" fmla="*/ 10561060 w 10955369"/>
              <a:gd name="connsiteY26" fmla="*/ 1340205 h 6858000"/>
              <a:gd name="connsiteX27" fmla="*/ 10560252 w 10955369"/>
              <a:gd name="connsiteY27" fmla="*/ 1346492 h 6858000"/>
              <a:gd name="connsiteX28" fmla="*/ 10550847 w 10955369"/>
              <a:gd name="connsiteY28" fmla="*/ 1360254 h 6858000"/>
              <a:gd name="connsiteX29" fmla="*/ 10546123 w 10955369"/>
              <a:gd name="connsiteY29" fmla="*/ 1364867 h 6858000"/>
              <a:gd name="connsiteX30" fmla="*/ 10541736 w 10955369"/>
              <a:gd name="connsiteY30" fmla="*/ 1372815 h 6858000"/>
              <a:gd name="connsiteX31" fmla="*/ 10542005 w 10955369"/>
              <a:gd name="connsiteY31" fmla="*/ 1373191 h 6858000"/>
              <a:gd name="connsiteX32" fmla="*/ 10537159 w 10955369"/>
              <a:gd name="connsiteY32" fmla="*/ 1380284 h 6858000"/>
              <a:gd name="connsiteX33" fmla="*/ 10517929 w 10955369"/>
              <a:gd name="connsiteY33" fmla="*/ 1477797 h 6858000"/>
              <a:gd name="connsiteX34" fmla="*/ 10513107 w 10955369"/>
              <a:gd name="connsiteY34" fmla="*/ 1500615 h 6858000"/>
              <a:gd name="connsiteX35" fmla="*/ 10512551 w 10955369"/>
              <a:gd name="connsiteY35" fmla="*/ 1513756 h 6858000"/>
              <a:gd name="connsiteX36" fmla="*/ 10513819 w 10955369"/>
              <a:gd name="connsiteY36" fmla="*/ 1515188 h 6858000"/>
              <a:gd name="connsiteX37" fmla="*/ 10486311 w 10955369"/>
              <a:gd name="connsiteY37" fmla="*/ 1546203 h 6858000"/>
              <a:gd name="connsiteX38" fmla="*/ 10463879 w 10955369"/>
              <a:gd name="connsiteY38" fmla="*/ 1570136 h 6858000"/>
              <a:gd name="connsiteX39" fmla="*/ 10454681 w 10955369"/>
              <a:gd name="connsiteY39" fmla="*/ 1580611 h 6858000"/>
              <a:gd name="connsiteX40" fmla="*/ 10447802 w 10955369"/>
              <a:gd name="connsiteY40" fmla="*/ 1581543 h 6858000"/>
              <a:gd name="connsiteX41" fmla="*/ 10436396 w 10955369"/>
              <a:gd name="connsiteY41" fmla="*/ 1598036 h 6858000"/>
              <a:gd name="connsiteX42" fmla="*/ 10436702 w 10955369"/>
              <a:gd name="connsiteY42" fmla="*/ 1600693 h 6858000"/>
              <a:gd name="connsiteX43" fmla="*/ 10421291 w 10955369"/>
              <a:gd name="connsiteY43" fmla="*/ 1611451 h 6858000"/>
              <a:gd name="connsiteX44" fmla="*/ 10401116 w 10955369"/>
              <a:gd name="connsiteY44" fmla="*/ 1617032 h 6858000"/>
              <a:gd name="connsiteX45" fmla="*/ 10326865 w 10955369"/>
              <a:gd name="connsiteY45" fmla="*/ 1768029 h 6858000"/>
              <a:gd name="connsiteX46" fmla="*/ 10199642 w 10955369"/>
              <a:gd name="connsiteY46" fmla="*/ 1868486 h 6858000"/>
              <a:gd name="connsiteX47" fmla="*/ 10160965 w 10955369"/>
              <a:gd name="connsiteY47" fmla="*/ 1971677 h 6858000"/>
              <a:gd name="connsiteX48" fmla="*/ 10109635 w 10955369"/>
              <a:gd name="connsiteY48" fmla="*/ 2082663 h 6858000"/>
              <a:gd name="connsiteX49" fmla="*/ 10093097 w 10955369"/>
              <a:gd name="connsiteY49" fmla="*/ 2117525 h 6858000"/>
              <a:gd name="connsiteX50" fmla="*/ 10093472 w 10955369"/>
              <a:gd name="connsiteY50" fmla="*/ 2124650 h 6858000"/>
              <a:gd name="connsiteX51" fmla="*/ 10094623 w 10955369"/>
              <a:gd name="connsiteY51" fmla="*/ 2180054 h 6858000"/>
              <a:gd name="connsiteX52" fmla="*/ 10047413 w 10955369"/>
              <a:gd name="connsiteY52" fmla="*/ 2234585 h 6858000"/>
              <a:gd name="connsiteX53" fmla="*/ 10050493 w 10955369"/>
              <a:gd name="connsiteY53" fmla="*/ 2238233 h 6858000"/>
              <a:gd name="connsiteX54" fmla="*/ 10065225 w 10955369"/>
              <a:gd name="connsiteY54" fmla="*/ 2238233 h 6858000"/>
              <a:gd name="connsiteX55" fmla="*/ 9585210 w 10955369"/>
              <a:gd name="connsiteY55" fmla="*/ 5745707 h 6858000"/>
              <a:gd name="connsiteX56" fmla="*/ 9575827 w 10955369"/>
              <a:gd name="connsiteY56" fmla="*/ 5758429 h 6858000"/>
              <a:gd name="connsiteX57" fmla="*/ 9565263 w 10955369"/>
              <a:gd name="connsiteY57" fmla="*/ 5811200 h 6858000"/>
              <a:gd name="connsiteX58" fmla="*/ 9567227 w 10955369"/>
              <a:gd name="connsiteY58" fmla="*/ 5838792 h 6858000"/>
              <a:gd name="connsiteX59" fmla="*/ 9563496 w 10955369"/>
              <a:gd name="connsiteY59" fmla="*/ 5875581 h 6858000"/>
              <a:gd name="connsiteX60" fmla="*/ 9564366 w 10955369"/>
              <a:gd name="connsiteY60" fmla="*/ 5942515 h 6858000"/>
              <a:gd name="connsiteX61" fmla="*/ 9552571 w 10955369"/>
              <a:gd name="connsiteY61" fmla="*/ 6028951 h 6858000"/>
              <a:gd name="connsiteX62" fmla="*/ 9502860 w 10955369"/>
              <a:gd name="connsiteY62" fmla="*/ 6080818 h 6858000"/>
              <a:gd name="connsiteX63" fmla="*/ 9508486 w 10955369"/>
              <a:gd name="connsiteY63" fmla="*/ 6088099 h 6858000"/>
              <a:gd name="connsiteX64" fmla="*/ 9494232 w 10955369"/>
              <a:gd name="connsiteY64" fmla="*/ 6129303 h 6858000"/>
              <a:gd name="connsiteX65" fmla="*/ 9394791 w 10955369"/>
              <a:gd name="connsiteY65" fmla="*/ 6260036 h 6858000"/>
              <a:gd name="connsiteX66" fmla="*/ 9368304 w 10955369"/>
              <a:gd name="connsiteY66" fmla="*/ 6340934 h 6858000"/>
              <a:gd name="connsiteX67" fmla="*/ 9366884 w 10955369"/>
              <a:gd name="connsiteY67" fmla="*/ 6371842 h 6858000"/>
              <a:gd name="connsiteX68" fmla="*/ 9343540 w 10955369"/>
              <a:gd name="connsiteY68" fmla="*/ 6511084 h 6858000"/>
              <a:gd name="connsiteX69" fmla="*/ 9340891 w 10955369"/>
              <a:gd name="connsiteY69" fmla="*/ 6557257 h 6858000"/>
              <a:gd name="connsiteX70" fmla="*/ 9339662 w 10955369"/>
              <a:gd name="connsiteY70" fmla="*/ 6628065 h 6858000"/>
              <a:gd name="connsiteX71" fmla="*/ 9332386 w 10955369"/>
              <a:gd name="connsiteY71" fmla="*/ 6667101 h 6858000"/>
              <a:gd name="connsiteX72" fmla="*/ 9319643 w 10955369"/>
              <a:gd name="connsiteY72" fmla="*/ 6775682 h 6858000"/>
              <a:gd name="connsiteX73" fmla="*/ 9312100 w 10955369"/>
              <a:gd name="connsiteY73" fmla="*/ 6855909 h 6858000"/>
              <a:gd name="connsiteX74" fmla="*/ 2094931 w 10955369"/>
              <a:gd name="connsiteY74" fmla="*/ 6857802 h 6858000"/>
              <a:gd name="connsiteX75" fmla="*/ 2094931 w 10955369"/>
              <a:gd name="connsiteY75" fmla="*/ 6858000 h 6858000"/>
              <a:gd name="connsiteX76" fmla="*/ 1339001 w 10955369"/>
              <a:gd name="connsiteY76" fmla="*/ 6858000 h 6858000"/>
              <a:gd name="connsiteX77" fmla="*/ 0 w 10955369"/>
              <a:gd name="connsiteY77" fmla="*/ 6858000 h 6858000"/>
              <a:gd name="connsiteX78" fmla="*/ 0 w 10955369"/>
              <a:gd name="connsiteY7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955369" h="6858000">
                <a:moveTo>
                  <a:pt x="0" y="0"/>
                </a:moveTo>
                <a:lnTo>
                  <a:pt x="2094931" y="0"/>
                </a:lnTo>
                <a:lnTo>
                  <a:pt x="2094931" y="558"/>
                </a:lnTo>
                <a:lnTo>
                  <a:pt x="10950874" y="559"/>
                </a:lnTo>
                <a:lnTo>
                  <a:pt x="10953171" y="8753"/>
                </a:lnTo>
                <a:cubicBezTo>
                  <a:pt x="10956590" y="23728"/>
                  <a:pt x="10957153" y="38957"/>
                  <a:pt x="10946433" y="53973"/>
                </a:cubicBezTo>
                <a:cubicBezTo>
                  <a:pt x="10912443" y="73132"/>
                  <a:pt x="10938888" y="135050"/>
                  <a:pt x="10894710" y="157844"/>
                </a:cubicBezTo>
                <a:cubicBezTo>
                  <a:pt x="10881722" y="167822"/>
                  <a:pt x="10861453" y="208452"/>
                  <a:pt x="10869760" y="222070"/>
                </a:cubicBezTo>
                <a:cubicBezTo>
                  <a:pt x="10868036" y="231764"/>
                  <a:pt x="10858561" y="239428"/>
                  <a:pt x="10869698" y="249730"/>
                </a:cubicBezTo>
                <a:cubicBezTo>
                  <a:pt x="10882191" y="263867"/>
                  <a:pt x="10842410" y="281214"/>
                  <a:pt x="10863281" y="286161"/>
                </a:cubicBezTo>
                <a:cubicBezTo>
                  <a:pt x="10835642" y="298777"/>
                  <a:pt x="10860185" y="331502"/>
                  <a:pt x="10859244" y="352984"/>
                </a:cubicBezTo>
                <a:cubicBezTo>
                  <a:pt x="10834047" y="361247"/>
                  <a:pt x="10856922" y="398174"/>
                  <a:pt x="10841145" y="438373"/>
                </a:cubicBezTo>
                <a:cubicBezTo>
                  <a:pt x="10812494" y="446997"/>
                  <a:pt x="10830786" y="465571"/>
                  <a:pt x="10787761" y="486627"/>
                </a:cubicBezTo>
                <a:cubicBezTo>
                  <a:pt x="10789831" y="488961"/>
                  <a:pt x="10791541" y="491539"/>
                  <a:pt x="10792839" y="494282"/>
                </a:cubicBezTo>
                <a:cubicBezTo>
                  <a:pt x="10800379" y="510223"/>
                  <a:pt x="10792661" y="528177"/>
                  <a:pt x="10775602" y="534382"/>
                </a:cubicBezTo>
                <a:cubicBezTo>
                  <a:pt x="10714232" y="570697"/>
                  <a:pt x="10694576" y="617422"/>
                  <a:pt x="10666837" y="657817"/>
                </a:cubicBezTo>
                <a:cubicBezTo>
                  <a:pt x="10639740" y="705103"/>
                  <a:pt x="10698865" y="688947"/>
                  <a:pt x="10634488" y="736652"/>
                </a:cubicBezTo>
                <a:cubicBezTo>
                  <a:pt x="10646868" y="748916"/>
                  <a:pt x="10644086" y="756967"/>
                  <a:pt x="10630810" y="767381"/>
                </a:cubicBezTo>
                <a:cubicBezTo>
                  <a:pt x="10618792" y="790780"/>
                  <a:pt x="10658282" y="803120"/>
                  <a:pt x="10624160" y="818695"/>
                </a:cubicBezTo>
                <a:cubicBezTo>
                  <a:pt x="10646879" y="821990"/>
                  <a:pt x="10611846" y="866927"/>
                  <a:pt x="10638403" y="863814"/>
                </a:cubicBezTo>
                <a:cubicBezTo>
                  <a:pt x="10650337" y="886303"/>
                  <a:pt x="10615721" y="882569"/>
                  <a:pt x="10625231" y="904039"/>
                </a:cubicBezTo>
                <a:cubicBezTo>
                  <a:pt x="10617379" y="918486"/>
                  <a:pt x="10598021" y="930999"/>
                  <a:pt x="10591296" y="950499"/>
                </a:cubicBezTo>
                <a:cubicBezTo>
                  <a:pt x="10568711" y="970728"/>
                  <a:pt x="10588481" y="983465"/>
                  <a:pt x="10584881" y="1021040"/>
                </a:cubicBezTo>
                <a:cubicBezTo>
                  <a:pt x="10566631" y="1030687"/>
                  <a:pt x="10567736" y="1044151"/>
                  <a:pt x="10574763" y="1059465"/>
                </a:cubicBezTo>
                <a:cubicBezTo>
                  <a:pt x="10557585" y="1091092"/>
                  <a:pt x="10562659" y="1127441"/>
                  <a:pt x="10554098" y="1166876"/>
                </a:cubicBezTo>
                <a:cubicBezTo>
                  <a:pt x="10523245" y="1201707"/>
                  <a:pt x="10547997" y="1234236"/>
                  <a:pt x="10538709" y="1276330"/>
                </a:cubicBezTo>
                <a:cubicBezTo>
                  <a:pt x="10496989" y="1300598"/>
                  <a:pt x="10555815" y="1315008"/>
                  <a:pt x="10561060" y="1340205"/>
                </a:cubicBezTo>
                <a:cubicBezTo>
                  <a:pt x="10560791" y="1342301"/>
                  <a:pt x="10560521" y="1344396"/>
                  <a:pt x="10560252" y="1346492"/>
                </a:cubicBezTo>
                <a:lnTo>
                  <a:pt x="10550847" y="1360254"/>
                </a:lnTo>
                <a:lnTo>
                  <a:pt x="10546123" y="1364867"/>
                </a:lnTo>
                <a:cubicBezTo>
                  <a:pt x="10543311" y="1368255"/>
                  <a:pt x="10542009" y="1370777"/>
                  <a:pt x="10541736" y="1372815"/>
                </a:cubicBezTo>
                <a:lnTo>
                  <a:pt x="10542005" y="1373191"/>
                </a:lnTo>
                <a:lnTo>
                  <a:pt x="10537159" y="1380284"/>
                </a:lnTo>
                <a:cubicBezTo>
                  <a:pt x="10533146" y="1397718"/>
                  <a:pt x="10521938" y="1457742"/>
                  <a:pt x="10517929" y="1477797"/>
                </a:cubicBezTo>
                <a:cubicBezTo>
                  <a:pt x="10505853" y="1491881"/>
                  <a:pt x="10484024" y="1493519"/>
                  <a:pt x="10513107" y="1500615"/>
                </a:cubicBezTo>
                <a:cubicBezTo>
                  <a:pt x="10509882" y="1505602"/>
                  <a:pt x="10510336" y="1509832"/>
                  <a:pt x="10512551" y="1513756"/>
                </a:cubicBezTo>
                <a:lnTo>
                  <a:pt x="10513819" y="1515188"/>
                </a:lnTo>
                <a:lnTo>
                  <a:pt x="10486311" y="1546203"/>
                </a:lnTo>
                <a:cubicBezTo>
                  <a:pt x="10477988" y="1555361"/>
                  <a:pt x="10469151" y="1564401"/>
                  <a:pt x="10463879" y="1570136"/>
                </a:cubicBezTo>
                <a:lnTo>
                  <a:pt x="10454681" y="1580611"/>
                </a:lnTo>
                <a:lnTo>
                  <a:pt x="10447802" y="1581543"/>
                </a:lnTo>
                <a:cubicBezTo>
                  <a:pt x="10442750" y="1583679"/>
                  <a:pt x="10438570" y="1588186"/>
                  <a:pt x="10436396" y="1598036"/>
                </a:cubicBezTo>
                <a:cubicBezTo>
                  <a:pt x="10436499" y="1598922"/>
                  <a:pt x="10436600" y="1599807"/>
                  <a:pt x="10436702" y="1600693"/>
                </a:cubicBezTo>
                <a:lnTo>
                  <a:pt x="10421291" y="1611451"/>
                </a:lnTo>
                <a:cubicBezTo>
                  <a:pt x="10415286" y="1614421"/>
                  <a:pt x="10408634" y="1616423"/>
                  <a:pt x="10401116" y="1617032"/>
                </a:cubicBezTo>
                <a:cubicBezTo>
                  <a:pt x="10404368" y="1680015"/>
                  <a:pt x="10351031" y="1712763"/>
                  <a:pt x="10326865" y="1768029"/>
                </a:cubicBezTo>
                <a:cubicBezTo>
                  <a:pt x="10272656" y="1799536"/>
                  <a:pt x="10252730" y="1877044"/>
                  <a:pt x="10199642" y="1868486"/>
                </a:cubicBezTo>
                <a:cubicBezTo>
                  <a:pt x="10252912" y="1894183"/>
                  <a:pt x="10181701" y="1936790"/>
                  <a:pt x="10160965" y="1971677"/>
                </a:cubicBezTo>
                <a:cubicBezTo>
                  <a:pt x="10145964" y="2007373"/>
                  <a:pt x="10120946" y="2054943"/>
                  <a:pt x="10109635" y="2082663"/>
                </a:cubicBezTo>
                <a:lnTo>
                  <a:pt x="10093097" y="2117525"/>
                </a:lnTo>
                <a:lnTo>
                  <a:pt x="10093472" y="2124650"/>
                </a:lnTo>
                <a:cubicBezTo>
                  <a:pt x="10095921" y="2139897"/>
                  <a:pt x="10100026" y="2159005"/>
                  <a:pt x="10094623" y="2180054"/>
                </a:cubicBezTo>
                <a:cubicBezTo>
                  <a:pt x="10067188" y="2192018"/>
                  <a:pt x="10087626" y="2208499"/>
                  <a:pt x="10047413" y="2234585"/>
                </a:cubicBezTo>
                <a:lnTo>
                  <a:pt x="10050493" y="2238233"/>
                </a:lnTo>
                <a:lnTo>
                  <a:pt x="10065225" y="2238233"/>
                </a:lnTo>
                <a:lnTo>
                  <a:pt x="9585210" y="5745707"/>
                </a:lnTo>
                <a:lnTo>
                  <a:pt x="9575827" y="5758429"/>
                </a:lnTo>
                <a:cubicBezTo>
                  <a:pt x="9566257" y="5775417"/>
                  <a:pt x="9558299" y="5801449"/>
                  <a:pt x="9565263" y="5811200"/>
                </a:cubicBezTo>
                <a:cubicBezTo>
                  <a:pt x="9564253" y="5820988"/>
                  <a:pt x="9555364" y="5829297"/>
                  <a:pt x="9567227" y="5838792"/>
                </a:cubicBezTo>
                <a:cubicBezTo>
                  <a:pt x="9580723" y="5852018"/>
                  <a:pt x="9542316" y="5872107"/>
                  <a:pt x="9563496" y="5875581"/>
                </a:cubicBezTo>
                <a:cubicBezTo>
                  <a:pt x="9536853" y="5890098"/>
                  <a:pt x="9563730" y="5921022"/>
                  <a:pt x="9564366" y="5942515"/>
                </a:cubicBezTo>
                <a:cubicBezTo>
                  <a:pt x="9539839" y="5952520"/>
                  <a:pt x="9565361" y="5987751"/>
                  <a:pt x="9552571" y="6028951"/>
                </a:cubicBezTo>
                <a:cubicBezTo>
                  <a:pt x="9524624" y="6039559"/>
                  <a:pt x="9544232" y="6056805"/>
                  <a:pt x="9502860" y="6080818"/>
                </a:cubicBezTo>
                <a:cubicBezTo>
                  <a:pt x="9505095" y="6083002"/>
                  <a:pt x="9506990" y="6085453"/>
                  <a:pt x="9508486" y="6088099"/>
                </a:cubicBezTo>
                <a:cubicBezTo>
                  <a:pt x="9517174" y="6103471"/>
                  <a:pt x="9510792" y="6121919"/>
                  <a:pt x="9494232" y="6129303"/>
                </a:cubicBezTo>
                <a:cubicBezTo>
                  <a:pt x="9435680" y="6169822"/>
                  <a:pt x="9419496" y="6217803"/>
                  <a:pt x="9394791" y="6260036"/>
                </a:cubicBezTo>
                <a:cubicBezTo>
                  <a:pt x="9371230" y="6309098"/>
                  <a:pt x="9429018" y="6288844"/>
                  <a:pt x="9368304" y="6340934"/>
                </a:cubicBezTo>
                <a:cubicBezTo>
                  <a:pt x="9381548" y="6352300"/>
                  <a:pt x="9379362" y="6360525"/>
                  <a:pt x="9366884" y="6371842"/>
                </a:cubicBezTo>
                <a:cubicBezTo>
                  <a:pt x="9362758" y="6400200"/>
                  <a:pt x="9347872" y="6480182"/>
                  <a:pt x="9343540" y="6511084"/>
                </a:cubicBezTo>
                <a:cubicBezTo>
                  <a:pt x="9336718" y="6535696"/>
                  <a:pt x="9297714" y="6524401"/>
                  <a:pt x="9340891" y="6557257"/>
                </a:cubicBezTo>
                <a:cubicBezTo>
                  <a:pt x="9319846" y="6579015"/>
                  <a:pt x="9340499" y="6590335"/>
                  <a:pt x="9339662" y="6628065"/>
                </a:cubicBezTo>
                <a:cubicBezTo>
                  <a:pt x="9322164" y="6638965"/>
                  <a:pt x="9324254" y="6652318"/>
                  <a:pt x="9332386" y="6667101"/>
                </a:cubicBezTo>
                <a:cubicBezTo>
                  <a:pt x="9317570" y="6699849"/>
                  <a:pt x="9325292" y="6735749"/>
                  <a:pt x="9319643" y="6775682"/>
                </a:cubicBezTo>
                <a:cubicBezTo>
                  <a:pt x="9298478" y="6803360"/>
                  <a:pt x="9308415" y="6827554"/>
                  <a:pt x="9312100" y="6855909"/>
                </a:cubicBezTo>
                <a:lnTo>
                  <a:pt x="2094931" y="6857802"/>
                </a:lnTo>
                <a:lnTo>
                  <a:pt x="2094931" y="6858000"/>
                </a:lnTo>
                <a:lnTo>
                  <a:pt x="1339001" y="6858000"/>
                </a:lnTo>
                <a:lnTo>
                  <a:pt x="0" y="6858000"/>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49152EF7-399B-4749-F7B6-B4745F0F20C0}"/>
              </a:ext>
            </a:extLst>
          </p:cNvPr>
          <p:cNvSpPr>
            <a:spLocks noGrp="1"/>
          </p:cNvSpPr>
          <p:nvPr>
            <p:ph type="title"/>
          </p:nvPr>
        </p:nvSpPr>
        <p:spPr>
          <a:xfrm>
            <a:off x="643104" y="503841"/>
            <a:ext cx="10498018" cy="1222001"/>
          </a:xfrm>
        </p:spPr>
        <p:txBody>
          <a:bodyPr>
            <a:normAutofit/>
          </a:bodyPr>
          <a:lstStyle/>
          <a:p>
            <a:pPr algn="ctr"/>
            <a:r>
              <a:rPr lang="ro-RO" b="1" i="1" dirty="0">
                <a:latin typeface="Times New Roman"/>
                <a:ea typeface="Batang"/>
                <a:cs typeface="Times New Roman"/>
              </a:rPr>
              <a:t>6.</a:t>
            </a:r>
            <a:r>
              <a:rPr lang="ro" b="1" i="1" dirty="0">
                <a:latin typeface="ACADEMY ENGRAVED LET PLAIN:1.0" panose="02000000000000000000" pitchFamily="2" charset="0"/>
                <a:ea typeface="Batang"/>
                <a:cs typeface="Times New Roman"/>
              </a:rPr>
              <a:t>FINANȚAREA AFACERII ȘI PERSPECTIVE DE DEZVOLTARE</a:t>
            </a:r>
            <a:endParaRPr lang="ro-RO" dirty="0">
              <a:latin typeface="ACADEMY ENGRAVED LET PLAIN:1.0" panose="02000000000000000000" pitchFamily="2" charset="0"/>
              <a:ea typeface="Batang"/>
              <a:cs typeface="Times New Roman"/>
            </a:endParaRPr>
          </a:p>
          <a:p>
            <a:endParaRPr lang="ro-RO" dirty="0"/>
          </a:p>
          <a:p>
            <a:endParaRPr lang="ro-RO" dirty="0"/>
          </a:p>
        </p:txBody>
      </p:sp>
      <p:sp>
        <p:nvSpPr>
          <p:cNvPr id="3" name="Substituent conținut 2">
            <a:extLst>
              <a:ext uri="{FF2B5EF4-FFF2-40B4-BE49-F238E27FC236}">
                <a16:creationId xmlns:a16="http://schemas.microsoft.com/office/drawing/2014/main" id="{CFF089B3-B6D0-A040-1237-606E5AB4D83D}"/>
              </a:ext>
            </a:extLst>
          </p:cNvPr>
          <p:cNvSpPr>
            <a:spLocks noGrp="1"/>
          </p:cNvSpPr>
          <p:nvPr>
            <p:ph idx="1"/>
          </p:nvPr>
        </p:nvSpPr>
        <p:spPr>
          <a:xfrm>
            <a:off x="444843" y="1359243"/>
            <a:ext cx="7481007" cy="4994916"/>
          </a:xfrm>
        </p:spPr>
        <p:txBody>
          <a:bodyPr vert="horz" lIns="91440" tIns="45720" rIns="91440" bIns="45720" rtlCol="0">
            <a:normAutofit fontScale="62500" lnSpcReduction="20000"/>
          </a:bodyPr>
          <a:lstStyle/>
          <a:p>
            <a:pPr lvl="1">
              <a:lnSpc>
                <a:spcPct val="90000"/>
              </a:lnSpc>
            </a:pPr>
            <a:r>
              <a:rPr lang="ro" sz="2900" b="1" i="1" dirty="0">
                <a:latin typeface="Cambria" panose="02040503050406030204" pitchFamily="18" charset="0"/>
                <a:ea typeface="+mn-lt"/>
                <a:cs typeface="+mn-lt"/>
              </a:rPr>
              <a:t>6.1Necesarul de finanțare</a:t>
            </a:r>
            <a:endParaRPr lang="ro-RO" sz="2900" b="1" i="1" dirty="0">
              <a:latin typeface="Cambria" panose="02040503050406030204" pitchFamily="18" charset="0"/>
              <a:cs typeface="Times New Roman"/>
            </a:endParaRPr>
          </a:p>
          <a:p>
            <a:pPr lvl="1">
              <a:lnSpc>
                <a:spcPct val="90000"/>
              </a:lnSpc>
            </a:pPr>
            <a:endParaRPr lang="ro-RO" sz="2900" dirty="0">
              <a:latin typeface="Cambria" panose="02040503050406030204" pitchFamily="18" charset="0"/>
            </a:endParaRPr>
          </a:p>
          <a:p>
            <a:pPr lvl="1">
              <a:lnSpc>
                <a:spcPct val="90000"/>
              </a:lnSpc>
            </a:pPr>
            <a:r>
              <a:rPr lang="ro" sz="2900" dirty="0">
                <a:latin typeface="Cambria" panose="02040503050406030204" pitchFamily="18" charset="0"/>
                <a:ea typeface="+mn-lt"/>
                <a:cs typeface="+mn-lt"/>
              </a:rPr>
              <a:t>Afacerea a fost finanțată până în prezent din fonduri proprii. </a:t>
            </a:r>
            <a:endParaRPr lang="ro-RO" sz="2900" dirty="0">
              <a:latin typeface="Cambria" panose="02040503050406030204" pitchFamily="18" charset="0"/>
              <a:cs typeface="Times New Roman"/>
            </a:endParaRPr>
          </a:p>
          <a:p>
            <a:pPr lvl="1">
              <a:lnSpc>
                <a:spcPct val="90000"/>
              </a:lnSpc>
            </a:pPr>
            <a:r>
              <a:rPr lang="ro" sz="2900" dirty="0">
                <a:latin typeface="Cambria" panose="02040503050406030204" pitchFamily="18" charset="0"/>
                <a:ea typeface="+mn-lt"/>
                <a:cs typeface="+mn-lt"/>
              </a:rPr>
              <a:t>Fondurile proprii oferă avantajul unei siguranțe mai mari – nu vor fi retrase în cazul deteriorării situației financiare, ca în cazul unui credit bancar. Nu este necesară expunerea detaliată a planului de afaceri în fața unor parteneri externi, și nici aprobarea acestora pentru luarea deciziilor importante.</a:t>
            </a:r>
            <a:endParaRPr lang="ro-RO" sz="2900" dirty="0">
              <a:latin typeface="Cambria" panose="02040503050406030204" pitchFamily="18" charset="0"/>
              <a:cs typeface="Times New Roman"/>
            </a:endParaRPr>
          </a:p>
          <a:p>
            <a:pPr lvl="1">
              <a:lnSpc>
                <a:spcPct val="90000"/>
              </a:lnSpc>
            </a:pPr>
            <a:r>
              <a:rPr lang="ro" sz="2900" dirty="0">
                <a:latin typeface="Cambria" panose="02040503050406030204" pitchFamily="18" charset="0"/>
                <a:ea typeface="+mn-lt"/>
                <a:cs typeface="+mn-lt"/>
              </a:rPr>
              <a:t>Această sursă de finanțare asigură deci flexibilitate, siguranță și independență. Totodată, în perspectiva atragerii de surse de finanțare exterioare firmei, angajarea unor fonduri proprii reprezintă o garanție a motivației întreprinzătorului pentru asigurarea succesului afacerii.</a:t>
            </a:r>
            <a:endParaRPr lang="ro-RO" sz="2900" dirty="0">
              <a:latin typeface="Cambria" panose="02040503050406030204" pitchFamily="18" charset="0"/>
              <a:cs typeface="Times New Roman"/>
            </a:endParaRPr>
          </a:p>
          <a:p>
            <a:pPr>
              <a:lnSpc>
                <a:spcPct val="90000"/>
              </a:lnSpc>
              <a:buFont typeface="Arial"/>
              <a:buChar char="•"/>
            </a:pPr>
            <a:r>
              <a:rPr lang="ro" sz="2900" dirty="0">
                <a:latin typeface="Cambria" panose="02040503050406030204" pitchFamily="18" charset="0"/>
                <a:ea typeface="Batang"/>
                <a:cs typeface="Times New Roman"/>
              </a:rPr>
              <a:t>Necesarul de finanțare la </a:t>
            </a:r>
            <a:r>
              <a:rPr lang="ro" sz="2900" i="1" dirty="0">
                <a:latin typeface="Cambria" panose="02040503050406030204" pitchFamily="18" charset="0"/>
                <a:ea typeface="Batang"/>
                <a:cs typeface="Times New Roman"/>
              </a:rPr>
              <a:t> </a:t>
            </a:r>
            <a:r>
              <a:rPr lang="ro" sz="2900" i="1" cap="all" dirty="0">
                <a:latin typeface="Cambria" panose="02040503050406030204" pitchFamily="18" charset="0"/>
                <a:ea typeface="Batang"/>
                <a:cs typeface="Times New Roman"/>
              </a:rPr>
              <a:t>SAGA CHOCOLAT S.R.L.</a:t>
            </a:r>
            <a:r>
              <a:rPr lang="ro" sz="2900" dirty="0">
                <a:latin typeface="Cambria" panose="02040503050406030204" pitchFamily="18" charset="0"/>
                <a:ea typeface="Batang"/>
                <a:cs typeface="Times New Roman"/>
              </a:rPr>
              <a:t> este reprezentat de:</a:t>
            </a:r>
            <a:endParaRPr lang="ro-RO" sz="2900" dirty="0">
              <a:latin typeface="Cambria" panose="02040503050406030204" pitchFamily="18" charset="0"/>
              <a:ea typeface="Batang"/>
              <a:cs typeface="Times New Roman"/>
            </a:endParaRPr>
          </a:p>
          <a:p>
            <a:pPr>
              <a:lnSpc>
                <a:spcPct val="90000"/>
              </a:lnSpc>
              <a:buFont typeface="Arial"/>
              <a:buChar char="•"/>
            </a:pPr>
            <a:r>
              <a:rPr lang="ro" sz="2900" b="1" u="sng" dirty="0">
                <a:latin typeface="Cambria" panose="02040503050406030204" pitchFamily="18" charset="0"/>
                <a:ea typeface="Batang"/>
                <a:cs typeface="Times New Roman"/>
              </a:rPr>
              <a:t>Alocări permanente (imobilizări) 14.600 lei</a:t>
            </a:r>
            <a:r>
              <a:rPr lang="ro" sz="2900" b="1" dirty="0">
                <a:latin typeface="Cambria" panose="02040503050406030204" pitchFamily="18" charset="0"/>
                <a:ea typeface="Batang"/>
                <a:cs typeface="Times New Roman"/>
              </a:rPr>
              <a:t> </a:t>
            </a:r>
            <a:br>
              <a:rPr lang="ro" sz="2900" b="1" dirty="0">
                <a:latin typeface="Cambria" panose="02040503050406030204" pitchFamily="18" charset="0"/>
                <a:cs typeface="Times New Roman"/>
              </a:rPr>
            </a:br>
            <a:br>
              <a:rPr lang="ro" sz="2900" b="1" dirty="0">
                <a:latin typeface="Cambria" panose="02040503050406030204" pitchFamily="18" charset="0"/>
                <a:cs typeface="Times New Roman"/>
              </a:rPr>
            </a:br>
            <a:r>
              <a:rPr lang="ro" sz="2900" b="1" dirty="0">
                <a:latin typeface="Cambria" panose="02040503050406030204" pitchFamily="18" charset="0"/>
                <a:ea typeface="Batang"/>
                <a:cs typeface="Times New Roman"/>
              </a:rPr>
              <a:t>Imobilizări necorporale - 6000 lei</a:t>
            </a:r>
            <a:br>
              <a:rPr lang="ro" sz="2900" b="1" dirty="0">
                <a:latin typeface="Cambria" panose="02040503050406030204" pitchFamily="18" charset="0"/>
                <a:cs typeface="Times New Roman"/>
              </a:rPr>
            </a:br>
            <a:br>
              <a:rPr lang="ro" sz="2900" b="1" dirty="0">
                <a:latin typeface="Cambria" panose="02040503050406030204" pitchFamily="18" charset="0"/>
                <a:cs typeface="Times New Roman"/>
              </a:rPr>
            </a:br>
            <a:r>
              <a:rPr lang="ro" sz="2900" b="1" dirty="0">
                <a:latin typeface="Cambria" panose="02040503050406030204" pitchFamily="18" charset="0"/>
                <a:ea typeface="Batang"/>
                <a:cs typeface="Times New Roman"/>
              </a:rPr>
              <a:t>Cheltuieli</a:t>
            </a:r>
            <a:r>
              <a:rPr lang="ro" sz="2900" dirty="0">
                <a:latin typeface="Cambria" panose="02040503050406030204" pitchFamily="18" charset="0"/>
                <a:ea typeface="Batang"/>
                <a:cs typeface="Times New Roman"/>
              </a:rPr>
              <a:t> de constituire: taxe de constituire, de publicitate – 2500 lei </a:t>
            </a:r>
            <a:br>
              <a:rPr lang="ro" sz="2900" dirty="0">
                <a:latin typeface="Cambria" panose="02040503050406030204" pitchFamily="18" charset="0"/>
                <a:cs typeface="Times New Roman"/>
              </a:rPr>
            </a:br>
            <a:br>
              <a:rPr lang="ro" sz="1100" dirty="0">
                <a:latin typeface="Times New Roman"/>
                <a:cs typeface="Times New Roman"/>
              </a:rPr>
            </a:br>
            <a:endParaRPr lang="ro" sz="1100" dirty="0">
              <a:latin typeface="Times New Roman"/>
              <a:cs typeface="Times New Roman"/>
            </a:endParaRPr>
          </a:p>
          <a:p>
            <a:pPr>
              <a:lnSpc>
                <a:spcPct val="90000"/>
              </a:lnSpc>
            </a:pPr>
            <a:endParaRPr lang="ro-RO" sz="1100" dirty="0">
              <a:latin typeface="Times New Roman"/>
              <a:cs typeface="Times New Roman"/>
            </a:endParaRPr>
          </a:p>
        </p:txBody>
      </p:sp>
      <p:sp>
        <p:nvSpPr>
          <p:cNvPr id="14" name="Freeform: Shape 13">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0167" y="2094931"/>
            <a:ext cx="3320955" cy="378298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chocolate egg with pink marshmallows&#10;&#10;Description automatically generated">
            <a:extLst>
              <a:ext uri="{FF2B5EF4-FFF2-40B4-BE49-F238E27FC236}">
                <a16:creationId xmlns:a16="http://schemas.microsoft.com/office/drawing/2014/main" id="{505B4A85-6C91-20D7-0224-57A73255C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922" y="2537680"/>
            <a:ext cx="2879869" cy="2879869"/>
          </a:xfrm>
          <a:prstGeom prst="rect">
            <a:avLst/>
          </a:prstGeom>
        </p:spPr>
      </p:pic>
    </p:spTree>
    <p:extLst>
      <p:ext uri="{BB962C8B-B14F-4D97-AF65-F5344CB8AC3E}">
        <p14:creationId xmlns:p14="http://schemas.microsoft.com/office/powerpoint/2010/main" val="2264652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CEDE2E-C8CD-424B-A0AB-9CDDD3A4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AEC738E-E912-420C-B0E2-17A69DF32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620" y="0"/>
            <a:ext cx="11816380" cy="6858000"/>
          </a:xfrm>
          <a:custGeom>
            <a:avLst/>
            <a:gdLst>
              <a:gd name="connsiteX0" fmla="*/ 8367 w 11816380"/>
              <a:gd name="connsiteY0" fmla="*/ 6848079 h 6858000"/>
              <a:gd name="connsiteX1" fmla="*/ 946 w 11816380"/>
              <a:gd name="connsiteY1" fmla="*/ 6858000 h 6858000"/>
              <a:gd name="connsiteX2" fmla="*/ 0 w 11816380"/>
              <a:gd name="connsiteY2" fmla="*/ 6858000 h 6858000"/>
              <a:gd name="connsiteX3" fmla="*/ 8008701 w 11816380"/>
              <a:gd name="connsiteY3" fmla="*/ 0 h 6858000"/>
              <a:gd name="connsiteX4" fmla="*/ 11816380 w 11816380"/>
              <a:gd name="connsiteY4" fmla="*/ 0 h 6858000"/>
              <a:gd name="connsiteX5" fmla="*/ 11816380 w 11816380"/>
              <a:gd name="connsiteY5" fmla="*/ 6858000 h 6858000"/>
              <a:gd name="connsiteX6" fmla="*/ 12879 w 11816380"/>
              <a:gd name="connsiteY6" fmla="*/ 6858000 h 6858000"/>
              <a:gd name="connsiteX7" fmla="*/ 185257 w 11816380"/>
              <a:gd name="connsiteY7" fmla="*/ 6681490 h 6858000"/>
              <a:gd name="connsiteX8" fmla="*/ 349627 w 11816380"/>
              <a:gd name="connsiteY8" fmla="*/ 6491141 h 6858000"/>
              <a:gd name="connsiteX9" fmla="*/ 435850 w 11816380"/>
              <a:gd name="connsiteY9" fmla="*/ 6356175 h 6858000"/>
              <a:gd name="connsiteX10" fmla="*/ 513949 w 11816380"/>
              <a:gd name="connsiteY10" fmla="*/ 6236376 h 6858000"/>
              <a:gd name="connsiteX11" fmla="*/ 644725 w 11816380"/>
              <a:gd name="connsiteY11" fmla="*/ 6047133 h 6858000"/>
              <a:gd name="connsiteX12" fmla="*/ 755864 w 11816380"/>
              <a:gd name="connsiteY12" fmla="*/ 5875377 h 6858000"/>
              <a:gd name="connsiteX13" fmla="*/ 805295 w 11816380"/>
              <a:gd name="connsiteY13" fmla="*/ 5828953 h 6858000"/>
              <a:gd name="connsiteX14" fmla="*/ 854705 w 11816380"/>
              <a:gd name="connsiteY14" fmla="*/ 5795741 h 6858000"/>
              <a:gd name="connsiteX15" fmla="*/ 864711 w 11816380"/>
              <a:gd name="connsiteY15" fmla="*/ 5789123 h 6858000"/>
              <a:gd name="connsiteX16" fmla="*/ 915038 w 11816380"/>
              <a:gd name="connsiteY16" fmla="*/ 5676299 h 6858000"/>
              <a:gd name="connsiteX17" fmla="*/ 891159 w 11816380"/>
              <a:gd name="connsiteY17" fmla="*/ 5752283 h 6858000"/>
              <a:gd name="connsiteX18" fmla="*/ 891423 w 11816380"/>
              <a:gd name="connsiteY18" fmla="*/ 5752392 h 6858000"/>
              <a:gd name="connsiteX19" fmla="*/ 933153 w 11816380"/>
              <a:gd name="connsiteY19" fmla="*/ 5622359 h 6858000"/>
              <a:gd name="connsiteX20" fmla="*/ 988982 w 11816380"/>
              <a:gd name="connsiteY20" fmla="*/ 5555854 h 6858000"/>
              <a:gd name="connsiteX21" fmla="*/ 1027589 w 11816380"/>
              <a:gd name="connsiteY21" fmla="*/ 5528213 h 6858000"/>
              <a:gd name="connsiteX22" fmla="*/ 1049768 w 11816380"/>
              <a:gd name="connsiteY22" fmla="*/ 5510295 h 6858000"/>
              <a:gd name="connsiteX23" fmla="*/ 1086224 w 11816380"/>
              <a:gd name="connsiteY23" fmla="*/ 5455516 h 6858000"/>
              <a:gd name="connsiteX24" fmla="*/ 1219479 w 11816380"/>
              <a:gd name="connsiteY24" fmla="*/ 5343472 h 6858000"/>
              <a:gd name="connsiteX25" fmla="*/ 1313068 w 11816380"/>
              <a:gd name="connsiteY25" fmla="*/ 5275221 h 6858000"/>
              <a:gd name="connsiteX26" fmla="*/ 1370857 w 11816380"/>
              <a:gd name="connsiteY26" fmla="*/ 5250801 h 6858000"/>
              <a:gd name="connsiteX27" fmla="*/ 1383927 w 11816380"/>
              <a:gd name="connsiteY27" fmla="*/ 5241501 h 6858000"/>
              <a:gd name="connsiteX28" fmla="*/ 1389964 w 11816380"/>
              <a:gd name="connsiteY28" fmla="*/ 5235966 h 6858000"/>
              <a:gd name="connsiteX29" fmla="*/ 1436180 w 11816380"/>
              <a:gd name="connsiteY29" fmla="*/ 5191057 h 6858000"/>
              <a:gd name="connsiteX30" fmla="*/ 1462293 w 11816380"/>
              <a:gd name="connsiteY30" fmla="*/ 5172481 h 6858000"/>
              <a:gd name="connsiteX31" fmla="*/ 1471185 w 11816380"/>
              <a:gd name="connsiteY31" fmla="*/ 5172057 h 6858000"/>
              <a:gd name="connsiteX32" fmla="*/ 1484305 w 11816380"/>
              <a:gd name="connsiteY32" fmla="*/ 5160542 h 6858000"/>
              <a:gd name="connsiteX33" fmla="*/ 1554881 w 11816380"/>
              <a:gd name="connsiteY33" fmla="*/ 5084696 h 6858000"/>
              <a:gd name="connsiteX34" fmla="*/ 1636417 w 11816380"/>
              <a:gd name="connsiteY34" fmla="*/ 5001825 h 6858000"/>
              <a:gd name="connsiteX35" fmla="*/ 1660648 w 11816380"/>
              <a:gd name="connsiteY35" fmla="*/ 4950880 h 6858000"/>
              <a:gd name="connsiteX36" fmla="*/ 1706248 w 11816380"/>
              <a:gd name="connsiteY36" fmla="*/ 4843347 h 6858000"/>
              <a:gd name="connsiteX37" fmla="*/ 1710144 w 11816380"/>
              <a:gd name="connsiteY37" fmla="*/ 4829405 h 6858000"/>
              <a:gd name="connsiteX38" fmla="*/ 1719000 w 11816380"/>
              <a:gd name="connsiteY38" fmla="*/ 4829676 h 6858000"/>
              <a:gd name="connsiteX39" fmla="*/ 1733138 w 11816380"/>
              <a:gd name="connsiteY39" fmla="*/ 4813339 h 6858000"/>
              <a:gd name="connsiteX40" fmla="*/ 1778821 w 11816380"/>
              <a:gd name="connsiteY40" fmla="*/ 4805218 h 6858000"/>
              <a:gd name="connsiteX41" fmla="*/ 1800963 w 11816380"/>
              <a:gd name="connsiteY41" fmla="*/ 4763797 h 6858000"/>
              <a:gd name="connsiteX42" fmla="*/ 1810119 w 11816380"/>
              <a:gd name="connsiteY42" fmla="*/ 4737383 h 6858000"/>
              <a:gd name="connsiteX43" fmla="*/ 1827836 w 11816380"/>
              <a:gd name="connsiteY43" fmla="*/ 4724888 h 6858000"/>
              <a:gd name="connsiteX44" fmla="*/ 1833582 w 11816380"/>
              <a:gd name="connsiteY44" fmla="*/ 4707016 h 6858000"/>
              <a:gd name="connsiteX45" fmla="*/ 1918415 w 11816380"/>
              <a:gd name="connsiteY45" fmla="*/ 4635645 h 6858000"/>
              <a:gd name="connsiteX46" fmla="*/ 1931685 w 11816380"/>
              <a:gd name="connsiteY46" fmla="*/ 4624502 h 6858000"/>
              <a:gd name="connsiteX47" fmla="*/ 1935030 w 11816380"/>
              <a:gd name="connsiteY47" fmla="*/ 4613163 h 6858000"/>
              <a:gd name="connsiteX48" fmla="*/ 1952342 w 11816380"/>
              <a:gd name="connsiteY48" fmla="*/ 4594063 h 6858000"/>
              <a:gd name="connsiteX49" fmla="*/ 1961790 w 11816380"/>
              <a:gd name="connsiteY49" fmla="*/ 4592968 h 6858000"/>
              <a:gd name="connsiteX50" fmla="*/ 1960579 w 11816380"/>
              <a:gd name="connsiteY50" fmla="*/ 4588653 h 6858000"/>
              <a:gd name="connsiteX51" fmla="*/ 2030023 w 11816380"/>
              <a:gd name="connsiteY51" fmla="*/ 4496718 h 6858000"/>
              <a:gd name="connsiteX52" fmla="*/ 2042051 w 11816380"/>
              <a:gd name="connsiteY52" fmla="*/ 4481148 h 6858000"/>
              <a:gd name="connsiteX53" fmla="*/ 2136989 w 11816380"/>
              <a:gd name="connsiteY53" fmla="*/ 4432859 h 6858000"/>
              <a:gd name="connsiteX54" fmla="*/ 2162370 w 11816380"/>
              <a:gd name="connsiteY54" fmla="*/ 4411168 h 6858000"/>
              <a:gd name="connsiteX55" fmla="*/ 2169275 w 11816380"/>
              <a:gd name="connsiteY55" fmla="*/ 4403806 h 6858000"/>
              <a:gd name="connsiteX56" fmla="*/ 2181740 w 11816380"/>
              <a:gd name="connsiteY56" fmla="*/ 4389325 h 6858000"/>
              <a:gd name="connsiteX57" fmla="*/ 2222578 w 11816380"/>
              <a:gd name="connsiteY57" fmla="*/ 4276352 h 6858000"/>
              <a:gd name="connsiteX58" fmla="*/ 2356968 w 11816380"/>
              <a:gd name="connsiteY58" fmla="*/ 4104655 h 6858000"/>
              <a:gd name="connsiteX59" fmla="*/ 2741875 w 11816380"/>
              <a:gd name="connsiteY59" fmla="*/ 3505835 h 6858000"/>
              <a:gd name="connsiteX60" fmla="*/ 2827910 w 11816380"/>
              <a:gd name="connsiteY60" fmla="*/ 3396765 h 6858000"/>
              <a:gd name="connsiteX61" fmla="*/ 2924580 w 11816380"/>
              <a:gd name="connsiteY61" fmla="*/ 3353018 h 6858000"/>
              <a:gd name="connsiteX62" fmla="*/ 3068218 w 11816380"/>
              <a:gd name="connsiteY62" fmla="*/ 3200632 h 6858000"/>
              <a:gd name="connsiteX63" fmla="*/ 3180481 w 11816380"/>
              <a:gd name="connsiteY63" fmla="*/ 3072491 h 6858000"/>
              <a:gd name="connsiteX64" fmla="*/ 3266384 w 11816380"/>
              <a:gd name="connsiteY64" fmla="*/ 3000345 h 6858000"/>
              <a:gd name="connsiteX65" fmla="*/ 3370119 w 11816380"/>
              <a:gd name="connsiteY65" fmla="*/ 2923806 h 6858000"/>
              <a:gd name="connsiteX66" fmla="*/ 3399194 w 11816380"/>
              <a:gd name="connsiteY66" fmla="*/ 2897238 h 6858000"/>
              <a:gd name="connsiteX67" fmla="*/ 3474985 w 11816380"/>
              <a:gd name="connsiteY67" fmla="*/ 2821875 h 6858000"/>
              <a:gd name="connsiteX68" fmla="*/ 3949309 w 11816380"/>
              <a:gd name="connsiteY68" fmla="*/ 2610411 h 6858000"/>
              <a:gd name="connsiteX69" fmla="*/ 4156139 w 11816380"/>
              <a:gd name="connsiteY69" fmla="*/ 2413665 h 6858000"/>
              <a:gd name="connsiteX70" fmla="*/ 4214917 w 11816380"/>
              <a:gd name="connsiteY70" fmla="*/ 2391331 h 6858000"/>
              <a:gd name="connsiteX71" fmla="*/ 4288005 w 11816380"/>
              <a:gd name="connsiteY71" fmla="*/ 2354999 h 6858000"/>
              <a:gd name="connsiteX72" fmla="*/ 4358061 w 11816380"/>
              <a:gd name="connsiteY72" fmla="*/ 2319819 h 6858000"/>
              <a:gd name="connsiteX73" fmla="*/ 4405052 w 11816380"/>
              <a:gd name="connsiteY73" fmla="*/ 2274688 h 6858000"/>
              <a:gd name="connsiteX74" fmla="*/ 4471333 w 11816380"/>
              <a:gd name="connsiteY74" fmla="*/ 2236968 h 6858000"/>
              <a:gd name="connsiteX75" fmla="*/ 4841095 w 11816380"/>
              <a:gd name="connsiteY75" fmla="*/ 1968135 h 6858000"/>
              <a:gd name="connsiteX76" fmla="*/ 5008479 w 11816380"/>
              <a:gd name="connsiteY76" fmla="*/ 1888679 h 6858000"/>
              <a:gd name="connsiteX77" fmla="*/ 5180683 w 11816380"/>
              <a:gd name="connsiteY77" fmla="*/ 1753061 h 6858000"/>
              <a:gd name="connsiteX78" fmla="*/ 5665116 w 11816380"/>
              <a:gd name="connsiteY78" fmla="*/ 1552454 h 6858000"/>
              <a:gd name="connsiteX79" fmla="*/ 6116480 w 11816380"/>
              <a:gd name="connsiteY79" fmla="*/ 1319724 h 6858000"/>
              <a:gd name="connsiteX80" fmla="*/ 6252872 w 11816380"/>
              <a:gd name="connsiteY80" fmla="*/ 1225617 h 6858000"/>
              <a:gd name="connsiteX81" fmla="*/ 6346295 w 11816380"/>
              <a:gd name="connsiteY81" fmla="*/ 1201230 h 6858000"/>
              <a:gd name="connsiteX82" fmla="*/ 6393706 w 11816380"/>
              <a:gd name="connsiteY82" fmla="*/ 1174911 h 6858000"/>
              <a:gd name="connsiteX83" fmla="*/ 6582798 w 11816380"/>
              <a:gd name="connsiteY83" fmla="*/ 1126130 h 6858000"/>
              <a:gd name="connsiteX84" fmla="*/ 6646379 w 11816380"/>
              <a:gd name="connsiteY84" fmla="*/ 1058806 h 6858000"/>
              <a:gd name="connsiteX85" fmla="*/ 6707073 w 11816380"/>
              <a:gd name="connsiteY85" fmla="*/ 972122 h 6858000"/>
              <a:gd name="connsiteX86" fmla="*/ 6998235 w 11816380"/>
              <a:gd name="connsiteY86" fmla="*/ 863403 h 6858000"/>
              <a:gd name="connsiteX87" fmla="*/ 7094498 w 11816380"/>
              <a:gd name="connsiteY87" fmla="*/ 808270 h 6858000"/>
              <a:gd name="connsiteX88" fmla="*/ 7151544 w 11816380"/>
              <a:gd name="connsiteY88" fmla="*/ 781198 h 6858000"/>
              <a:gd name="connsiteX89" fmla="*/ 7158731 w 11816380"/>
              <a:gd name="connsiteY89" fmla="*/ 781044 h 6858000"/>
              <a:gd name="connsiteX90" fmla="*/ 7274420 w 11816380"/>
              <a:gd name="connsiteY90" fmla="*/ 661941 h 6858000"/>
              <a:gd name="connsiteX91" fmla="*/ 7298271 w 11816380"/>
              <a:gd name="connsiteY91" fmla="*/ 649697 h 6858000"/>
              <a:gd name="connsiteX92" fmla="*/ 7401066 w 11816380"/>
              <a:gd name="connsiteY92" fmla="*/ 511127 h 6858000"/>
              <a:gd name="connsiteX93" fmla="*/ 7476746 w 11816380"/>
              <a:gd name="connsiteY93" fmla="*/ 449992 h 6858000"/>
              <a:gd name="connsiteX94" fmla="*/ 7593104 w 11816380"/>
              <a:gd name="connsiteY94" fmla="*/ 389139 h 6858000"/>
              <a:gd name="connsiteX95" fmla="*/ 7996473 w 11816380"/>
              <a:gd name="connsiteY95" fmla="*/ 124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816380" h="6858000">
                <a:moveTo>
                  <a:pt x="8367" y="6848079"/>
                </a:moveTo>
                <a:lnTo>
                  <a:pt x="946" y="6858000"/>
                </a:lnTo>
                <a:lnTo>
                  <a:pt x="0" y="6858000"/>
                </a:lnTo>
                <a:close/>
                <a:moveTo>
                  <a:pt x="8008701" y="0"/>
                </a:moveTo>
                <a:lnTo>
                  <a:pt x="11816380" y="0"/>
                </a:lnTo>
                <a:lnTo>
                  <a:pt x="11816380" y="6858000"/>
                </a:lnTo>
                <a:lnTo>
                  <a:pt x="12879" y="6858000"/>
                </a:lnTo>
                <a:lnTo>
                  <a:pt x="185257" y="6681490"/>
                </a:lnTo>
                <a:lnTo>
                  <a:pt x="349627" y="6491141"/>
                </a:lnTo>
                <a:lnTo>
                  <a:pt x="435850" y="6356175"/>
                </a:lnTo>
                <a:lnTo>
                  <a:pt x="513949" y="6236376"/>
                </a:lnTo>
                <a:cubicBezTo>
                  <a:pt x="549141" y="6113665"/>
                  <a:pt x="589071" y="6135413"/>
                  <a:pt x="644725" y="6047133"/>
                </a:cubicBezTo>
                <a:cubicBezTo>
                  <a:pt x="712062" y="5950197"/>
                  <a:pt x="703016" y="6017252"/>
                  <a:pt x="755864" y="5875377"/>
                </a:cubicBezTo>
                <a:cubicBezTo>
                  <a:pt x="781231" y="5873328"/>
                  <a:pt x="793445" y="5858999"/>
                  <a:pt x="805295" y="5828953"/>
                </a:cubicBezTo>
                <a:cubicBezTo>
                  <a:pt x="822240" y="5805796"/>
                  <a:pt x="839845" y="5801743"/>
                  <a:pt x="854705" y="5795741"/>
                </a:cubicBezTo>
                <a:lnTo>
                  <a:pt x="864711" y="5789123"/>
                </a:lnTo>
                <a:lnTo>
                  <a:pt x="915038" y="5676299"/>
                </a:lnTo>
                <a:lnTo>
                  <a:pt x="891159" y="5752283"/>
                </a:lnTo>
                <a:cubicBezTo>
                  <a:pt x="891247" y="5752319"/>
                  <a:pt x="891334" y="5752355"/>
                  <a:pt x="891423" y="5752392"/>
                </a:cubicBezTo>
                <a:lnTo>
                  <a:pt x="933153" y="5622359"/>
                </a:lnTo>
                <a:cubicBezTo>
                  <a:pt x="957432" y="5594851"/>
                  <a:pt x="979837" y="5564309"/>
                  <a:pt x="988982" y="5555854"/>
                </a:cubicBezTo>
                <a:cubicBezTo>
                  <a:pt x="1014562" y="5557498"/>
                  <a:pt x="1014592" y="5540846"/>
                  <a:pt x="1027589" y="5528213"/>
                </a:cubicBezTo>
                <a:cubicBezTo>
                  <a:pt x="1040025" y="5531526"/>
                  <a:pt x="1052240" y="5522509"/>
                  <a:pt x="1049768" y="5510295"/>
                </a:cubicBezTo>
                <a:cubicBezTo>
                  <a:pt x="1028205" y="5493040"/>
                  <a:pt x="1093698" y="5472501"/>
                  <a:pt x="1086224" y="5455516"/>
                </a:cubicBezTo>
                <a:cubicBezTo>
                  <a:pt x="1109218" y="5435092"/>
                  <a:pt x="1218059" y="5379864"/>
                  <a:pt x="1219479" y="5343472"/>
                </a:cubicBezTo>
                <a:cubicBezTo>
                  <a:pt x="1262343" y="5297185"/>
                  <a:pt x="1291871" y="5290784"/>
                  <a:pt x="1313068" y="5275221"/>
                </a:cubicBezTo>
                <a:cubicBezTo>
                  <a:pt x="1338201" y="5263736"/>
                  <a:pt x="1316257" y="5288451"/>
                  <a:pt x="1370857" y="5250801"/>
                </a:cubicBezTo>
                <a:lnTo>
                  <a:pt x="1383927" y="5241501"/>
                </a:lnTo>
                <a:lnTo>
                  <a:pt x="1389964" y="5235966"/>
                </a:lnTo>
                <a:cubicBezTo>
                  <a:pt x="1405217" y="5221853"/>
                  <a:pt x="1420713" y="5207094"/>
                  <a:pt x="1436180" y="5191057"/>
                </a:cubicBezTo>
                <a:cubicBezTo>
                  <a:pt x="1447510" y="5179996"/>
                  <a:pt x="1455651" y="5174758"/>
                  <a:pt x="1462293" y="5172481"/>
                </a:cubicBezTo>
                <a:lnTo>
                  <a:pt x="1471185" y="5172057"/>
                </a:lnTo>
                <a:lnTo>
                  <a:pt x="1484305" y="5160542"/>
                </a:lnTo>
                <a:cubicBezTo>
                  <a:pt x="1521747" y="5126137"/>
                  <a:pt x="1556786" y="5090762"/>
                  <a:pt x="1554881" y="5084696"/>
                </a:cubicBezTo>
                <a:cubicBezTo>
                  <a:pt x="1582217" y="5063462"/>
                  <a:pt x="1607343" y="5003712"/>
                  <a:pt x="1636417" y="5001825"/>
                </a:cubicBezTo>
                <a:cubicBezTo>
                  <a:pt x="1616819" y="4983976"/>
                  <a:pt x="1670522" y="4974167"/>
                  <a:pt x="1660648" y="4950880"/>
                </a:cubicBezTo>
                <a:cubicBezTo>
                  <a:pt x="1672286" y="4924466"/>
                  <a:pt x="1699662" y="4862319"/>
                  <a:pt x="1706248" y="4843347"/>
                </a:cubicBezTo>
                <a:lnTo>
                  <a:pt x="1710144" y="4829405"/>
                </a:lnTo>
                <a:lnTo>
                  <a:pt x="1719000" y="4829676"/>
                </a:lnTo>
                <a:lnTo>
                  <a:pt x="1733138" y="4813339"/>
                </a:lnTo>
                <a:cubicBezTo>
                  <a:pt x="1743107" y="4809262"/>
                  <a:pt x="1767517" y="4813476"/>
                  <a:pt x="1778821" y="4805218"/>
                </a:cubicBezTo>
                <a:cubicBezTo>
                  <a:pt x="1799902" y="4784351"/>
                  <a:pt x="1786939" y="4756652"/>
                  <a:pt x="1800963" y="4763797"/>
                </a:cubicBezTo>
                <a:cubicBezTo>
                  <a:pt x="1799788" y="4753414"/>
                  <a:pt x="1803373" y="4744848"/>
                  <a:pt x="1810119" y="4737383"/>
                </a:cubicBezTo>
                <a:lnTo>
                  <a:pt x="1827836" y="4724888"/>
                </a:lnTo>
                <a:lnTo>
                  <a:pt x="1833582" y="4707016"/>
                </a:lnTo>
                <a:cubicBezTo>
                  <a:pt x="1848678" y="4692142"/>
                  <a:pt x="1902064" y="4649397"/>
                  <a:pt x="1918415" y="4635645"/>
                </a:cubicBezTo>
                <a:lnTo>
                  <a:pt x="1931685" y="4624502"/>
                </a:lnTo>
                <a:lnTo>
                  <a:pt x="1935030" y="4613163"/>
                </a:lnTo>
                <a:cubicBezTo>
                  <a:pt x="1938529" y="4604374"/>
                  <a:pt x="1943710" y="4597333"/>
                  <a:pt x="1952342" y="4594063"/>
                </a:cubicBezTo>
                <a:lnTo>
                  <a:pt x="1961790" y="4592968"/>
                </a:lnTo>
                <a:lnTo>
                  <a:pt x="1960579" y="4588653"/>
                </a:lnTo>
                <a:cubicBezTo>
                  <a:pt x="1971951" y="4572611"/>
                  <a:pt x="2016445" y="4514635"/>
                  <a:pt x="2030023" y="4496718"/>
                </a:cubicBezTo>
                <a:cubicBezTo>
                  <a:pt x="2037392" y="4499564"/>
                  <a:pt x="2039280" y="4485769"/>
                  <a:pt x="2042051" y="4481148"/>
                </a:cubicBezTo>
                <a:cubicBezTo>
                  <a:pt x="2059877" y="4470506"/>
                  <a:pt x="2114169" y="4446888"/>
                  <a:pt x="2136989" y="4432859"/>
                </a:cubicBezTo>
                <a:lnTo>
                  <a:pt x="2162370" y="4411168"/>
                </a:lnTo>
                <a:lnTo>
                  <a:pt x="2169275" y="4403806"/>
                </a:lnTo>
                <a:lnTo>
                  <a:pt x="2181740" y="4389325"/>
                </a:lnTo>
                <a:lnTo>
                  <a:pt x="2222578" y="4276352"/>
                </a:lnTo>
                <a:cubicBezTo>
                  <a:pt x="2234385" y="4218357"/>
                  <a:pt x="2266630" y="4150320"/>
                  <a:pt x="2356968" y="4104655"/>
                </a:cubicBezTo>
                <a:cubicBezTo>
                  <a:pt x="2558762" y="3959115"/>
                  <a:pt x="2648835" y="3578349"/>
                  <a:pt x="2741875" y="3505835"/>
                </a:cubicBezTo>
                <a:cubicBezTo>
                  <a:pt x="2766846" y="3430647"/>
                  <a:pt x="2753505" y="3521850"/>
                  <a:pt x="2827910" y="3396765"/>
                </a:cubicBezTo>
                <a:cubicBezTo>
                  <a:pt x="2839568" y="3397751"/>
                  <a:pt x="2911438" y="3354325"/>
                  <a:pt x="2924580" y="3353018"/>
                </a:cubicBezTo>
                <a:cubicBezTo>
                  <a:pt x="2998120" y="3313808"/>
                  <a:pt x="3048476" y="3247004"/>
                  <a:pt x="3068218" y="3200632"/>
                </a:cubicBezTo>
                <a:cubicBezTo>
                  <a:pt x="3101903" y="3153666"/>
                  <a:pt x="3139850" y="3111386"/>
                  <a:pt x="3180481" y="3072491"/>
                </a:cubicBezTo>
                <a:lnTo>
                  <a:pt x="3266384" y="3000345"/>
                </a:lnTo>
                <a:lnTo>
                  <a:pt x="3370119" y="2923806"/>
                </a:lnTo>
                <a:lnTo>
                  <a:pt x="3399194" y="2897238"/>
                </a:lnTo>
                <a:cubicBezTo>
                  <a:pt x="3440810" y="2862165"/>
                  <a:pt x="3435851" y="2856396"/>
                  <a:pt x="3474985" y="2821875"/>
                </a:cubicBezTo>
                <a:cubicBezTo>
                  <a:pt x="3570799" y="2755925"/>
                  <a:pt x="3837237" y="2678248"/>
                  <a:pt x="3949309" y="2610411"/>
                </a:cubicBezTo>
                <a:cubicBezTo>
                  <a:pt x="4042919" y="2538961"/>
                  <a:pt x="4112740" y="2516271"/>
                  <a:pt x="4156139" y="2413665"/>
                </a:cubicBezTo>
                <a:lnTo>
                  <a:pt x="4214917" y="2391331"/>
                </a:lnTo>
                <a:lnTo>
                  <a:pt x="4288005" y="2354999"/>
                </a:lnTo>
                <a:lnTo>
                  <a:pt x="4358061" y="2319819"/>
                </a:lnTo>
                <a:lnTo>
                  <a:pt x="4405052" y="2274688"/>
                </a:lnTo>
                <a:lnTo>
                  <a:pt x="4471333" y="2236968"/>
                </a:lnTo>
                <a:cubicBezTo>
                  <a:pt x="4542128" y="2157460"/>
                  <a:pt x="4751570" y="2026184"/>
                  <a:pt x="4841095" y="1968135"/>
                </a:cubicBezTo>
                <a:cubicBezTo>
                  <a:pt x="4930620" y="1910087"/>
                  <a:pt x="4924603" y="1946910"/>
                  <a:pt x="5008479" y="1888679"/>
                </a:cubicBezTo>
                <a:cubicBezTo>
                  <a:pt x="5037447" y="1831206"/>
                  <a:pt x="5108650" y="1768433"/>
                  <a:pt x="5180683" y="1753061"/>
                </a:cubicBezTo>
                <a:cubicBezTo>
                  <a:pt x="5306522" y="1654524"/>
                  <a:pt x="5563838" y="1570601"/>
                  <a:pt x="5665116" y="1552454"/>
                </a:cubicBezTo>
                <a:cubicBezTo>
                  <a:pt x="5806563" y="1481525"/>
                  <a:pt x="6022714" y="1376484"/>
                  <a:pt x="6116480" y="1319724"/>
                </a:cubicBezTo>
                <a:cubicBezTo>
                  <a:pt x="6210243" y="1262964"/>
                  <a:pt x="6170277" y="1255962"/>
                  <a:pt x="6252872" y="1225617"/>
                </a:cubicBezTo>
                <a:cubicBezTo>
                  <a:pt x="6344027" y="1204162"/>
                  <a:pt x="6255140" y="1222685"/>
                  <a:pt x="6346295" y="1201230"/>
                </a:cubicBezTo>
                <a:cubicBezTo>
                  <a:pt x="6359073" y="1188623"/>
                  <a:pt x="6384988" y="1179503"/>
                  <a:pt x="6393706" y="1174911"/>
                </a:cubicBezTo>
                <a:lnTo>
                  <a:pt x="6582798" y="1126130"/>
                </a:lnTo>
                <a:lnTo>
                  <a:pt x="6646379" y="1058806"/>
                </a:lnTo>
                <a:cubicBezTo>
                  <a:pt x="6690380" y="1016954"/>
                  <a:pt x="6670357" y="1012595"/>
                  <a:pt x="6707073" y="972122"/>
                </a:cubicBezTo>
                <a:cubicBezTo>
                  <a:pt x="6805050" y="966099"/>
                  <a:pt x="6905605" y="801792"/>
                  <a:pt x="6998235" y="863403"/>
                </a:cubicBezTo>
                <a:cubicBezTo>
                  <a:pt x="7051064" y="810193"/>
                  <a:pt x="7042448" y="760955"/>
                  <a:pt x="7094498" y="808270"/>
                </a:cubicBezTo>
                <a:cubicBezTo>
                  <a:pt x="7113972" y="791641"/>
                  <a:pt x="7132786" y="784262"/>
                  <a:pt x="7151544" y="781198"/>
                </a:cubicBezTo>
                <a:lnTo>
                  <a:pt x="7158731" y="781044"/>
                </a:lnTo>
                <a:lnTo>
                  <a:pt x="7274420" y="661941"/>
                </a:lnTo>
                <a:lnTo>
                  <a:pt x="7298271" y="649697"/>
                </a:lnTo>
                <a:lnTo>
                  <a:pt x="7401066" y="511127"/>
                </a:lnTo>
                <a:lnTo>
                  <a:pt x="7476746" y="449992"/>
                </a:lnTo>
                <a:lnTo>
                  <a:pt x="7593104" y="389139"/>
                </a:lnTo>
                <a:cubicBezTo>
                  <a:pt x="7766913" y="299698"/>
                  <a:pt x="7873028" y="146034"/>
                  <a:pt x="7996473" y="1245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8875E3E-9B19-48D9-A325-5E154ACFD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4694">
            <a:off x="-251317" y="-312869"/>
            <a:ext cx="7766407" cy="5322018"/>
          </a:xfrm>
          <a:custGeom>
            <a:avLst/>
            <a:gdLst>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20115 w 7766407"/>
              <a:gd name="connsiteY155" fmla="*/ 755866 h 5322018"/>
              <a:gd name="connsiteX156" fmla="*/ 420116 w 7766407"/>
              <a:gd name="connsiteY156" fmla="*/ 755866 h 5322018"/>
              <a:gd name="connsiteX157" fmla="*/ 443847 w 7766407"/>
              <a:gd name="connsiteY157" fmla="*/ 346023 h 5322018"/>
              <a:gd name="connsiteX158" fmla="*/ 445556 w 7766407"/>
              <a:gd name="connsiteY158" fmla="*/ 318255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20115 w 7766407"/>
              <a:gd name="connsiteY155" fmla="*/ 755866 h 5322018"/>
              <a:gd name="connsiteX156" fmla="*/ 443847 w 7766407"/>
              <a:gd name="connsiteY156" fmla="*/ 346023 h 5322018"/>
              <a:gd name="connsiteX157" fmla="*/ 445556 w 7766407"/>
              <a:gd name="connsiteY157" fmla="*/ 318255 h 5322018"/>
              <a:gd name="connsiteX158" fmla="*/ 473895 w 7766407"/>
              <a:gd name="connsiteY158"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43847 w 7766407"/>
              <a:gd name="connsiteY155" fmla="*/ 346023 h 5322018"/>
              <a:gd name="connsiteX156" fmla="*/ 445556 w 7766407"/>
              <a:gd name="connsiteY156" fmla="*/ 318255 h 5322018"/>
              <a:gd name="connsiteX157" fmla="*/ 473895 w 7766407"/>
              <a:gd name="connsiteY157"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43847 w 7766407"/>
              <a:gd name="connsiteY155" fmla="*/ 346023 h 5322018"/>
              <a:gd name="connsiteX156" fmla="*/ 473895 w 7766407"/>
              <a:gd name="connsiteY156"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443847 w 7766407"/>
              <a:gd name="connsiteY154" fmla="*/ 346023 h 5322018"/>
              <a:gd name="connsiteX155" fmla="*/ 473895 w 7766407"/>
              <a:gd name="connsiteY155"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473895 w 7766407"/>
              <a:gd name="connsiteY154" fmla="*/ 0 h 532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7766407" h="5322018">
                <a:moveTo>
                  <a:pt x="473895" y="0"/>
                </a:moveTo>
                <a:lnTo>
                  <a:pt x="7766407" y="649356"/>
                </a:lnTo>
                <a:lnTo>
                  <a:pt x="7754419" y="656832"/>
                </a:lnTo>
                <a:cubicBezTo>
                  <a:pt x="7726474" y="677470"/>
                  <a:pt x="7696788" y="705576"/>
                  <a:pt x="7674875" y="705925"/>
                </a:cubicBezTo>
                <a:cubicBezTo>
                  <a:pt x="7659838" y="692337"/>
                  <a:pt x="7619354" y="711670"/>
                  <a:pt x="7594593" y="715147"/>
                </a:cubicBezTo>
                <a:cubicBezTo>
                  <a:pt x="7553036" y="756392"/>
                  <a:pt x="7553949" y="790366"/>
                  <a:pt x="7522045" y="799587"/>
                </a:cubicBezTo>
                <a:cubicBezTo>
                  <a:pt x="7499833" y="804948"/>
                  <a:pt x="7434970" y="857646"/>
                  <a:pt x="7399327" y="845960"/>
                </a:cubicBezTo>
                <a:cubicBezTo>
                  <a:pt x="7373461" y="881898"/>
                  <a:pt x="7346529" y="865787"/>
                  <a:pt x="7322627" y="887773"/>
                </a:cubicBezTo>
                <a:cubicBezTo>
                  <a:pt x="7261844" y="921968"/>
                  <a:pt x="7241893" y="963214"/>
                  <a:pt x="7151262" y="984886"/>
                </a:cubicBezTo>
                <a:cubicBezTo>
                  <a:pt x="7056829" y="1041135"/>
                  <a:pt x="6851604" y="1071499"/>
                  <a:pt x="6756023" y="1188542"/>
                </a:cubicBezTo>
                <a:cubicBezTo>
                  <a:pt x="6730515" y="1182883"/>
                  <a:pt x="6727803" y="1236044"/>
                  <a:pt x="6712672" y="1246467"/>
                </a:cubicBezTo>
                <a:cubicBezTo>
                  <a:pt x="6700674" y="1241234"/>
                  <a:pt x="6686914" y="1248210"/>
                  <a:pt x="6687440" y="1260662"/>
                </a:cubicBezTo>
                <a:cubicBezTo>
                  <a:pt x="6706387" y="1281105"/>
                  <a:pt x="6637089" y="1291049"/>
                  <a:pt x="6641885" y="1309000"/>
                </a:cubicBezTo>
                <a:cubicBezTo>
                  <a:pt x="6615428" y="1325541"/>
                  <a:pt x="6496868" y="1362901"/>
                  <a:pt x="6489577" y="1398613"/>
                </a:cubicBezTo>
                <a:cubicBezTo>
                  <a:pt x="6438934" y="1437557"/>
                  <a:pt x="6408150" y="1439216"/>
                  <a:pt x="6384287" y="1451239"/>
                </a:cubicBezTo>
                <a:cubicBezTo>
                  <a:pt x="6353231" y="1459670"/>
                  <a:pt x="6322480" y="1490139"/>
                  <a:pt x="6220937" y="1540763"/>
                </a:cubicBezTo>
                <a:cubicBezTo>
                  <a:pt x="6204693" y="1542635"/>
                  <a:pt x="6108072" y="1588639"/>
                  <a:pt x="6109958" y="1601219"/>
                </a:cubicBezTo>
                <a:cubicBezTo>
                  <a:pt x="6078993" y="1617872"/>
                  <a:pt x="6044057" y="1672908"/>
                  <a:pt x="6014458" y="1670184"/>
                </a:cubicBezTo>
                <a:cubicBezTo>
                  <a:pt x="5969352" y="1710290"/>
                  <a:pt x="5873335" y="1807008"/>
                  <a:pt x="5839315" y="1841855"/>
                </a:cubicBezTo>
                <a:cubicBezTo>
                  <a:pt x="5814714" y="1859136"/>
                  <a:pt x="5823315" y="1888532"/>
                  <a:pt x="5810333" y="1879264"/>
                </a:cubicBezTo>
                <a:cubicBezTo>
                  <a:pt x="5809847" y="1889703"/>
                  <a:pt x="5804854" y="1897596"/>
                  <a:pt x="5796856" y="1903903"/>
                </a:cubicBezTo>
                <a:lnTo>
                  <a:pt x="5776991" y="1913445"/>
                </a:lnTo>
                <a:lnTo>
                  <a:pt x="5768324" y="1930187"/>
                </a:lnTo>
                <a:cubicBezTo>
                  <a:pt x="5763604" y="1934681"/>
                  <a:pt x="5756862" y="1937046"/>
                  <a:pt x="5746715" y="1935728"/>
                </a:cubicBezTo>
                <a:cubicBezTo>
                  <a:pt x="5742675" y="1938108"/>
                  <a:pt x="5736889" y="1941888"/>
                  <a:pt x="5730244" y="1946380"/>
                </a:cubicBezTo>
                <a:lnTo>
                  <a:pt x="5551772" y="2005270"/>
                </a:lnTo>
                <a:cubicBezTo>
                  <a:pt x="5468669" y="2047436"/>
                  <a:pt x="5320429" y="2119450"/>
                  <a:pt x="5246617" y="2162655"/>
                </a:cubicBezTo>
                <a:lnTo>
                  <a:pt x="5108893" y="2264498"/>
                </a:lnTo>
                <a:lnTo>
                  <a:pt x="4972149" y="2387894"/>
                </a:lnTo>
                <a:cubicBezTo>
                  <a:pt x="4958199" y="2397068"/>
                  <a:pt x="4944146" y="2406292"/>
                  <a:pt x="4933888" y="2412305"/>
                </a:cubicBezTo>
                <a:cubicBezTo>
                  <a:pt x="4926031" y="2437683"/>
                  <a:pt x="4906397" y="2420081"/>
                  <a:pt x="4886680" y="2435959"/>
                </a:cubicBezTo>
                <a:cubicBezTo>
                  <a:pt x="4879505" y="2447520"/>
                  <a:pt x="4872446" y="2452218"/>
                  <a:pt x="4858349" y="2449951"/>
                </a:cubicBezTo>
                <a:cubicBezTo>
                  <a:pt x="4826189" y="2504934"/>
                  <a:pt x="4829559" y="2465158"/>
                  <a:pt x="4790282" y="2498841"/>
                </a:cubicBezTo>
                <a:cubicBezTo>
                  <a:pt x="4757654" y="2530220"/>
                  <a:pt x="4717406" y="2559468"/>
                  <a:pt x="4695421" y="2608329"/>
                </a:cubicBezTo>
                <a:cubicBezTo>
                  <a:pt x="4692985" y="2620404"/>
                  <a:pt x="4673890" y="2621247"/>
                  <a:pt x="4660953" y="2633640"/>
                </a:cubicBezTo>
                <a:cubicBezTo>
                  <a:pt x="4648016" y="2646033"/>
                  <a:pt x="4637843" y="2667289"/>
                  <a:pt x="4617793" y="2682689"/>
                </a:cubicBezTo>
                <a:cubicBezTo>
                  <a:pt x="4582940" y="2707208"/>
                  <a:pt x="4543392" y="2708552"/>
                  <a:pt x="4540653" y="2726039"/>
                </a:cubicBezTo>
                <a:cubicBezTo>
                  <a:pt x="4520518" y="2734895"/>
                  <a:pt x="4484610" y="2733666"/>
                  <a:pt x="4478244" y="2754222"/>
                </a:cubicBezTo>
                <a:cubicBezTo>
                  <a:pt x="4469356" y="2744308"/>
                  <a:pt x="4460963" y="2773581"/>
                  <a:pt x="4445069" y="2771978"/>
                </a:cubicBezTo>
                <a:cubicBezTo>
                  <a:pt x="4433079" y="2769658"/>
                  <a:pt x="4427736" y="2777998"/>
                  <a:pt x="4418912" y="2782732"/>
                </a:cubicBezTo>
                <a:cubicBezTo>
                  <a:pt x="4404355" y="2783300"/>
                  <a:pt x="4370000" y="2810533"/>
                  <a:pt x="4363178" y="2821763"/>
                </a:cubicBezTo>
                <a:cubicBezTo>
                  <a:pt x="4350513" y="2855639"/>
                  <a:pt x="4286603" y="2864646"/>
                  <a:pt x="4275326" y="2891335"/>
                </a:cubicBezTo>
                <a:cubicBezTo>
                  <a:pt x="4269304" y="2897284"/>
                  <a:pt x="4262661" y="2901653"/>
                  <a:pt x="4255667" y="2905018"/>
                </a:cubicBezTo>
                <a:lnTo>
                  <a:pt x="4234983" y="2912298"/>
                </a:lnTo>
                <a:lnTo>
                  <a:pt x="4226882" y="2910079"/>
                </a:lnTo>
                <a:lnTo>
                  <a:pt x="4215462" y="2916885"/>
                </a:lnTo>
                <a:lnTo>
                  <a:pt x="4211632" y="2917760"/>
                </a:lnTo>
                <a:lnTo>
                  <a:pt x="4190465" y="2923708"/>
                </a:lnTo>
                <a:cubicBezTo>
                  <a:pt x="4211448" y="2943977"/>
                  <a:pt x="4137000" y="2948398"/>
                  <a:pt x="4164947" y="2959675"/>
                </a:cubicBezTo>
                <a:cubicBezTo>
                  <a:pt x="4131823" y="2976992"/>
                  <a:pt x="4167115" y="2983181"/>
                  <a:pt x="4117371" y="2984784"/>
                </a:cubicBezTo>
                <a:cubicBezTo>
                  <a:pt x="4074961" y="3029115"/>
                  <a:pt x="3930684" y="3042351"/>
                  <a:pt x="3904979" y="3091607"/>
                </a:cubicBezTo>
                <a:cubicBezTo>
                  <a:pt x="3848569" y="3136734"/>
                  <a:pt x="3808307" y="3221571"/>
                  <a:pt x="3778911" y="3255548"/>
                </a:cubicBezTo>
                <a:lnTo>
                  <a:pt x="3728606" y="3295465"/>
                </a:lnTo>
                <a:lnTo>
                  <a:pt x="3718668" y="3304992"/>
                </a:lnTo>
                <a:lnTo>
                  <a:pt x="3717842" y="3305447"/>
                </a:lnTo>
                <a:lnTo>
                  <a:pt x="3718578" y="3308616"/>
                </a:lnTo>
                <a:lnTo>
                  <a:pt x="3712398" y="3318359"/>
                </a:lnTo>
                <a:lnTo>
                  <a:pt x="3702979" y="3338545"/>
                </a:lnTo>
                <a:lnTo>
                  <a:pt x="3698626" y="3341390"/>
                </a:lnTo>
                <a:lnTo>
                  <a:pt x="3680384" y="3370390"/>
                </a:lnTo>
                <a:lnTo>
                  <a:pt x="3678906" y="3370346"/>
                </a:lnTo>
                <a:cubicBezTo>
                  <a:pt x="3675169" y="3370915"/>
                  <a:pt x="3671627" y="3372581"/>
                  <a:pt x="3668393" y="3376590"/>
                </a:cubicBezTo>
                <a:cubicBezTo>
                  <a:pt x="3665128" y="3373435"/>
                  <a:pt x="3662941" y="3371857"/>
                  <a:pt x="3661364" y="3371467"/>
                </a:cubicBezTo>
                <a:lnTo>
                  <a:pt x="3658334" y="3373274"/>
                </a:lnTo>
                <a:lnTo>
                  <a:pt x="3657792" y="3373950"/>
                </a:lnTo>
                <a:lnTo>
                  <a:pt x="3651105" y="3389533"/>
                </a:lnTo>
                <a:lnTo>
                  <a:pt x="3648132" y="3388884"/>
                </a:lnTo>
                <a:lnTo>
                  <a:pt x="3643801" y="3396002"/>
                </a:lnTo>
                <a:lnTo>
                  <a:pt x="3639159" y="3398369"/>
                </a:lnTo>
                <a:lnTo>
                  <a:pt x="3617811" y="3425254"/>
                </a:lnTo>
                <a:lnTo>
                  <a:pt x="3616346" y="3425054"/>
                </a:lnTo>
                <a:cubicBezTo>
                  <a:pt x="3612568" y="3425220"/>
                  <a:pt x="3608861" y="3426500"/>
                  <a:pt x="3605202" y="3430140"/>
                </a:cubicBezTo>
                <a:cubicBezTo>
                  <a:pt x="3593624" y="3416203"/>
                  <a:pt x="3596350" y="3429196"/>
                  <a:pt x="3586582" y="3441167"/>
                </a:cubicBezTo>
                <a:lnTo>
                  <a:pt x="3580103" y="3439005"/>
                </a:lnTo>
                <a:lnTo>
                  <a:pt x="3576872" y="3444094"/>
                </a:lnTo>
                <a:lnTo>
                  <a:pt x="3572338" y="3449943"/>
                </a:lnTo>
                <a:lnTo>
                  <a:pt x="3571965" y="3449964"/>
                </a:lnTo>
                <a:cubicBezTo>
                  <a:pt x="3570381" y="3451036"/>
                  <a:pt x="3568666" y="3452883"/>
                  <a:pt x="3566623" y="3455947"/>
                </a:cubicBezTo>
                <a:lnTo>
                  <a:pt x="3564070" y="3460601"/>
                </a:lnTo>
                <a:lnTo>
                  <a:pt x="3526726" y="3463163"/>
                </a:lnTo>
                <a:lnTo>
                  <a:pt x="3525139" y="3464518"/>
                </a:lnTo>
                <a:lnTo>
                  <a:pt x="3506741" y="3487501"/>
                </a:lnTo>
                <a:lnTo>
                  <a:pt x="3501585" y="3492832"/>
                </a:lnTo>
                <a:lnTo>
                  <a:pt x="3501212" y="3492813"/>
                </a:lnTo>
                <a:cubicBezTo>
                  <a:pt x="3499519" y="3493712"/>
                  <a:pt x="3497607" y="3495365"/>
                  <a:pt x="3495239" y="3498192"/>
                </a:cubicBezTo>
                <a:lnTo>
                  <a:pt x="3492183" y="3502548"/>
                </a:lnTo>
                <a:lnTo>
                  <a:pt x="3476697" y="3501956"/>
                </a:lnTo>
                <a:lnTo>
                  <a:pt x="3469187" y="3506574"/>
                </a:lnTo>
                <a:cubicBezTo>
                  <a:pt x="3445645" y="3518609"/>
                  <a:pt x="3423473" y="3525406"/>
                  <a:pt x="3408103" y="3549813"/>
                </a:cubicBezTo>
                <a:cubicBezTo>
                  <a:pt x="3378281" y="3572305"/>
                  <a:pt x="3347536" y="3585981"/>
                  <a:pt x="3326209" y="3609630"/>
                </a:cubicBezTo>
                <a:cubicBezTo>
                  <a:pt x="3312029" y="3612732"/>
                  <a:pt x="3300832" y="3618217"/>
                  <a:pt x="3297595" y="3632513"/>
                </a:cubicBezTo>
                <a:cubicBezTo>
                  <a:pt x="3268034" y="3651465"/>
                  <a:pt x="3252747" y="3646464"/>
                  <a:pt x="3242015" y="3667904"/>
                </a:cubicBezTo>
                <a:cubicBezTo>
                  <a:pt x="3212592" y="3663443"/>
                  <a:pt x="3216999" y="3670428"/>
                  <a:pt x="3213720" y="3680766"/>
                </a:cubicBezTo>
                <a:lnTo>
                  <a:pt x="3212968" y="3681905"/>
                </a:lnTo>
                <a:lnTo>
                  <a:pt x="3208857" y="3681194"/>
                </a:lnTo>
                <a:lnTo>
                  <a:pt x="3203557" y="3683492"/>
                </a:lnTo>
                <a:lnTo>
                  <a:pt x="3192199" y="3693448"/>
                </a:lnTo>
                <a:lnTo>
                  <a:pt x="3188443" y="3697797"/>
                </a:lnTo>
                <a:cubicBezTo>
                  <a:pt x="3185664" y="3700566"/>
                  <a:pt x="3183571" y="3702117"/>
                  <a:pt x="3181853" y="3702869"/>
                </a:cubicBezTo>
                <a:lnTo>
                  <a:pt x="3181526" y="3702803"/>
                </a:lnTo>
                <a:lnTo>
                  <a:pt x="3175672" y="3707933"/>
                </a:lnTo>
                <a:cubicBezTo>
                  <a:pt x="3166167" y="3717032"/>
                  <a:pt x="3157275" y="3726303"/>
                  <a:pt x="3149098" y="3735473"/>
                </a:cubicBezTo>
                <a:cubicBezTo>
                  <a:pt x="3131805" y="3730982"/>
                  <a:pt x="3107037" y="3771274"/>
                  <a:pt x="3093676" y="3747916"/>
                </a:cubicBezTo>
                <a:cubicBezTo>
                  <a:pt x="3082134" y="3759681"/>
                  <a:pt x="3081445" y="3774208"/>
                  <a:pt x="3074500" y="3757479"/>
                </a:cubicBezTo>
                <a:cubicBezTo>
                  <a:pt x="3070379" y="3760967"/>
                  <a:pt x="3066780" y="3761874"/>
                  <a:pt x="3063387" y="3761557"/>
                </a:cubicBezTo>
                <a:lnTo>
                  <a:pt x="3062129" y="3761145"/>
                </a:lnTo>
                <a:lnTo>
                  <a:pt x="3036739" y="3787643"/>
                </a:lnTo>
                <a:lnTo>
                  <a:pt x="3032052" y="3789608"/>
                </a:lnTo>
                <a:lnTo>
                  <a:pt x="3017184" y="3808868"/>
                </a:lnTo>
                <a:lnTo>
                  <a:pt x="3008605" y="3817755"/>
                </a:lnTo>
                <a:cubicBezTo>
                  <a:pt x="3008414" y="3819321"/>
                  <a:pt x="3008224" y="3820887"/>
                  <a:pt x="3008033" y="3822453"/>
                </a:cubicBezTo>
                <a:cubicBezTo>
                  <a:pt x="3006391" y="3826310"/>
                  <a:pt x="3002705" y="3830278"/>
                  <a:pt x="2994428" y="3834466"/>
                </a:cubicBezTo>
                <a:lnTo>
                  <a:pt x="2992169" y="3835021"/>
                </a:lnTo>
                <a:lnTo>
                  <a:pt x="2983549" y="3847993"/>
                </a:lnTo>
                <a:cubicBezTo>
                  <a:pt x="2960510" y="3867678"/>
                  <a:pt x="2901138" y="3908837"/>
                  <a:pt x="2853933" y="3953133"/>
                </a:cubicBezTo>
                <a:cubicBezTo>
                  <a:pt x="2808033" y="3994677"/>
                  <a:pt x="2713619" y="4093809"/>
                  <a:pt x="2700319" y="4113764"/>
                </a:cubicBezTo>
                <a:cubicBezTo>
                  <a:pt x="2643027" y="4162918"/>
                  <a:pt x="2554297" y="4214583"/>
                  <a:pt x="2510176" y="4248057"/>
                </a:cubicBezTo>
                <a:cubicBezTo>
                  <a:pt x="2480008" y="4274910"/>
                  <a:pt x="2451360" y="4302454"/>
                  <a:pt x="2435589" y="4314608"/>
                </a:cubicBezTo>
                <a:cubicBezTo>
                  <a:pt x="2429170" y="4317312"/>
                  <a:pt x="2422437" y="4319228"/>
                  <a:pt x="2415553" y="4320982"/>
                </a:cubicBezTo>
                <a:lnTo>
                  <a:pt x="2411954" y="4321914"/>
                </a:lnTo>
                <a:lnTo>
                  <a:pt x="2354125" y="4349531"/>
                </a:lnTo>
                <a:cubicBezTo>
                  <a:pt x="2343772" y="4371461"/>
                  <a:pt x="2307824" y="4382236"/>
                  <a:pt x="2283738" y="4401913"/>
                </a:cubicBezTo>
                <a:lnTo>
                  <a:pt x="2274639" y="4413265"/>
                </a:lnTo>
                <a:lnTo>
                  <a:pt x="2200361" y="4461969"/>
                </a:lnTo>
                <a:lnTo>
                  <a:pt x="2151385" y="4498639"/>
                </a:lnTo>
                <a:lnTo>
                  <a:pt x="2142612" y="4509639"/>
                </a:lnTo>
                <a:lnTo>
                  <a:pt x="2126867" y="4512135"/>
                </a:lnTo>
                <a:cubicBezTo>
                  <a:pt x="2124531" y="4511693"/>
                  <a:pt x="2122418" y="4510934"/>
                  <a:pt x="2120592" y="4509890"/>
                </a:cubicBezTo>
                <a:lnTo>
                  <a:pt x="2082302" y="4540317"/>
                </a:lnTo>
                <a:lnTo>
                  <a:pt x="2077252" y="4543206"/>
                </a:lnTo>
                <a:lnTo>
                  <a:pt x="2040915" y="4560268"/>
                </a:lnTo>
                <a:lnTo>
                  <a:pt x="1984507" y="4581220"/>
                </a:lnTo>
                <a:cubicBezTo>
                  <a:pt x="1964384" y="4585398"/>
                  <a:pt x="1938044" y="4573840"/>
                  <a:pt x="1921726" y="4594994"/>
                </a:cubicBezTo>
                <a:cubicBezTo>
                  <a:pt x="1920592" y="4581396"/>
                  <a:pt x="1897862" y="4611715"/>
                  <a:pt x="1886796" y="4605417"/>
                </a:cubicBezTo>
                <a:cubicBezTo>
                  <a:pt x="1879070" y="4599422"/>
                  <a:pt x="1870376" y="4607222"/>
                  <a:pt x="1861080" y="4610008"/>
                </a:cubicBezTo>
                <a:cubicBezTo>
                  <a:pt x="1855441" y="4608259"/>
                  <a:pt x="1842338" y="4612554"/>
                  <a:pt x="1829217" y="4618611"/>
                </a:cubicBezTo>
                <a:lnTo>
                  <a:pt x="1809298" y="4630561"/>
                </a:lnTo>
                <a:lnTo>
                  <a:pt x="1734333" y="4646342"/>
                </a:lnTo>
                <a:cubicBezTo>
                  <a:pt x="1653444" y="4693579"/>
                  <a:pt x="1470685" y="4809313"/>
                  <a:pt x="1356409" y="4866278"/>
                </a:cubicBezTo>
                <a:cubicBezTo>
                  <a:pt x="1242133" y="4923243"/>
                  <a:pt x="1130993" y="4949897"/>
                  <a:pt x="1048676" y="4988133"/>
                </a:cubicBezTo>
                <a:lnTo>
                  <a:pt x="862512" y="5095694"/>
                </a:lnTo>
                <a:lnTo>
                  <a:pt x="861635" y="5094880"/>
                </a:lnTo>
                <a:cubicBezTo>
                  <a:pt x="858943" y="5093517"/>
                  <a:pt x="855583" y="5093379"/>
                  <a:pt x="850724" y="5095804"/>
                </a:cubicBezTo>
                <a:cubicBezTo>
                  <a:pt x="851804" y="5076077"/>
                  <a:pt x="845283" y="5091169"/>
                  <a:pt x="830865" y="5100063"/>
                </a:cubicBezTo>
                <a:cubicBezTo>
                  <a:pt x="829326" y="5071407"/>
                  <a:pt x="792234" y="5106340"/>
                  <a:pt x="779694" y="5096364"/>
                </a:cubicBezTo>
                <a:cubicBezTo>
                  <a:pt x="769141" y="5103544"/>
                  <a:pt x="757951" y="5110614"/>
                  <a:pt x="746322" y="5117315"/>
                </a:cubicBezTo>
                <a:lnTo>
                  <a:pt x="739355" y="5120945"/>
                </a:lnTo>
                <a:cubicBezTo>
                  <a:pt x="739274" y="5120887"/>
                  <a:pt x="739192" y="5120831"/>
                  <a:pt x="739112" y="5120776"/>
                </a:cubicBezTo>
                <a:cubicBezTo>
                  <a:pt x="737374" y="5121048"/>
                  <a:pt x="734997" y="5122048"/>
                  <a:pt x="731553" y="5124122"/>
                </a:cubicBezTo>
                <a:lnTo>
                  <a:pt x="713129" y="5134606"/>
                </a:lnTo>
                <a:lnTo>
                  <a:pt x="707783" y="5135422"/>
                </a:lnTo>
                <a:lnTo>
                  <a:pt x="674773" y="5139365"/>
                </a:lnTo>
                <a:cubicBezTo>
                  <a:pt x="654149" y="5146330"/>
                  <a:pt x="611984" y="5162878"/>
                  <a:pt x="580910" y="5175217"/>
                </a:cubicBezTo>
                <a:lnTo>
                  <a:pt x="0" y="5322018"/>
                </a:lnTo>
                <a:lnTo>
                  <a:pt x="47389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89749ED0-A3F8-E4A7-00A6-AD665B4DE1DB}"/>
              </a:ext>
            </a:extLst>
          </p:cNvPr>
          <p:cNvSpPr>
            <a:spLocks noGrp="1"/>
          </p:cNvSpPr>
          <p:nvPr>
            <p:ph type="title"/>
          </p:nvPr>
        </p:nvSpPr>
        <p:spPr>
          <a:xfrm>
            <a:off x="751840" y="197224"/>
            <a:ext cx="7857770" cy="634050"/>
          </a:xfrm>
        </p:spPr>
        <p:txBody>
          <a:bodyPr anchor="t">
            <a:normAutofit/>
          </a:bodyPr>
          <a:lstStyle/>
          <a:p>
            <a:pPr marL="285750" indent="-285750">
              <a:lnSpc>
                <a:spcPct val="100000"/>
              </a:lnSpc>
              <a:buFont typeface="Arial"/>
              <a:buChar char="•"/>
            </a:pPr>
            <a:r>
              <a:rPr lang="ro" sz="2600" b="1" dirty="0">
                <a:ea typeface="+mj-lt"/>
                <a:cs typeface="+mj-lt"/>
              </a:rPr>
              <a:t>INFORMAȚII GENERALE</a:t>
            </a:r>
            <a:endParaRPr lang="ro-RO" sz="2600" dirty="0"/>
          </a:p>
        </p:txBody>
      </p:sp>
      <p:sp>
        <p:nvSpPr>
          <p:cNvPr id="3" name="Substituent conținut 2">
            <a:extLst>
              <a:ext uri="{FF2B5EF4-FFF2-40B4-BE49-F238E27FC236}">
                <a16:creationId xmlns:a16="http://schemas.microsoft.com/office/drawing/2014/main" id="{D48FFBDD-D94F-58E4-7634-966ABAB46224}"/>
              </a:ext>
            </a:extLst>
          </p:cNvPr>
          <p:cNvSpPr>
            <a:spLocks noGrp="1"/>
          </p:cNvSpPr>
          <p:nvPr>
            <p:ph idx="1"/>
          </p:nvPr>
        </p:nvSpPr>
        <p:spPr>
          <a:xfrm>
            <a:off x="146216" y="1876949"/>
            <a:ext cx="10818633" cy="4895587"/>
          </a:xfrm>
        </p:spPr>
        <p:txBody>
          <a:bodyPr anchor="ctr">
            <a:normAutofit fontScale="85000" lnSpcReduction="10000"/>
          </a:bodyPr>
          <a:lstStyle/>
          <a:p>
            <a:pPr lvl="1"/>
            <a:r>
              <a:rPr lang="ro" sz="2000" b="1" i="1" u="sng" dirty="0">
                <a:latin typeface="Times New Roman"/>
                <a:ea typeface="+mn-lt"/>
                <a:cs typeface="+mn-lt"/>
              </a:rPr>
              <a:t>1.1 Istoricul firmei </a:t>
            </a:r>
            <a:endParaRPr lang="ro-RO" sz="2000" i="1" dirty="0">
              <a:latin typeface="Times New Roman"/>
            </a:endParaRPr>
          </a:p>
          <a:p>
            <a:pPr lvl="1" algn="just"/>
            <a:endParaRPr lang="ro-RO" dirty="0"/>
          </a:p>
          <a:p>
            <a:pPr lvl="1" algn="just"/>
            <a:r>
              <a:rPr lang="ro" sz="2000" dirty="0">
                <a:latin typeface="Times New Roman"/>
                <a:ea typeface="+mn-lt"/>
                <a:cs typeface="+mn-lt"/>
              </a:rPr>
              <a:t>Numele Saga Chocolat S.R.L</a:t>
            </a:r>
            <a:r>
              <a:rPr lang="ro" sz="2000" i="1" dirty="0">
                <a:latin typeface="Times New Roman"/>
                <a:ea typeface="+mn-lt"/>
                <a:cs typeface="+mn-lt"/>
              </a:rPr>
              <a:t>.</a:t>
            </a:r>
            <a:r>
              <a:rPr lang="ro" sz="2000" dirty="0">
                <a:latin typeface="Times New Roman"/>
                <a:ea typeface="+mn-lt"/>
                <a:cs typeface="+mn-lt"/>
              </a:rPr>
              <a:t> nu este doar o denumire a unei întreprinderi, acest nume reprezintă conceptul </a:t>
            </a:r>
            <a:r>
              <a:rPr lang="ro" sz="2000" dirty="0" err="1">
                <a:latin typeface="Times New Roman"/>
                <a:ea typeface="+mn-lt"/>
                <a:cs typeface="+mn-lt"/>
              </a:rPr>
              <a:t>şi</a:t>
            </a:r>
            <a:r>
              <a:rPr lang="ro" sz="2000" dirty="0">
                <a:latin typeface="Times New Roman"/>
                <a:ea typeface="+mn-lt"/>
                <a:cs typeface="+mn-lt"/>
              </a:rPr>
              <a:t> obiectivul firmei ce are în vedere construirea unei mai bune </a:t>
            </a:r>
            <a:r>
              <a:rPr lang="ro" sz="2000" dirty="0" err="1">
                <a:latin typeface="Times New Roman"/>
                <a:ea typeface="+mn-lt"/>
                <a:cs typeface="+mn-lt"/>
              </a:rPr>
              <a:t>calităţi</a:t>
            </a:r>
            <a:r>
              <a:rPr lang="ro" sz="2000" dirty="0">
                <a:latin typeface="Times New Roman"/>
                <a:ea typeface="+mn-lt"/>
                <a:cs typeface="+mn-lt"/>
              </a:rPr>
              <a:t> a </a:t>
            </a:r>
            <a:r>
              <a:rPr lang="ro" sz="2000" dirty="0" err="1">
                <a:latin typeface="Times New Roman"/>
                <a:ea typeface="+mn-lt"/>
                <a:cs typeface="+mn-lt"/>
              </a:rPr>
              <a:t>vieţii</a:t>
            </a:r>
            <a:r>
              <a:rPr lang="ro" sz="2000" dirty="0">
                <a:latin typeface="Times New Roman"/>
                <a:ea typeface="+mn-lt"/>
                <a:cs typeface="+mn-lt"/>
              </a:rPr>
              <a:t> pentru noi </a:t>
            </a:r>
            <a:r>
              <a:rPr lang="ro" sz="2000" dirty="0" err="1">
                <a:latin typeface="Times New Roman"/>
                <a:ea typeface="+mn-lt"/>
                <a:cs typeface="+mn-lt"/>
              </a:rPr>
              <a:t>înşine</a:t>
            </a:r>
            <a:r>
              <a:rPr lang="ro" sz="2000" dirty="0">
                <a:latin typeface="Times New Roman"/>
                <a:ea typeface="+mn-lt"/>
                <a:cs typeface="+mn-lt"/>
              </a:rPr>
              <a:t>, pentru copiii </a:t>
            </a:r>
            <a:r>
              <a:rPr lang="ro" sz="2000" dirty="0" err="1">
                <a:latin typeface="Times New Roman"/>
                <a:ea typeface="+mn-lt"/>
                <a:cs typeface="+mn-lt"/>
              </a:rPr>
              <a:t>noştri</a:t>
            </a:r>
            <a:r>
              <a:rPr lang="ro" sz="2000" dirty="0">
                <a:latin typeface="Times New Roman"/>
                <a:ea typeface="+mn-lt"/>
                <a:cs typeface="+mn-lt"/>
              </a:rPr>
              <a:t> </a:t>
            </a:r>
            <a:r>
              <a:rPr lang="ro" sz="2000" dirty="0" err="1">
                <a:latin typeface="Times New Roman"/>
                <a:ea typeface="+mn-lt"/>
                <a:cs typeface="+mn-lt"/>
              </a:rPr>
              <a:t>şi</a:t>
            </a:r>
            <a:r>
              <a:rPr lang="ro" sz="2000" dirty="0">
                <a:latin typeface="Times New Roman"/>
                <a:ea typeface="+mn-lt"/>
                <a:cs typeface="+mn-lt"/>
              </a:rPr>
              <a:t> pentru </a:t>
            </a:r>
            <a:r>
              <a:rPr lang="ro" sz="2000" dirty="0" err="1">
                <a:latin typeface="Times New Roman"/>
                <a:ea typeface="+mn-lt"/>
                <a:cs typeface="+mn-lt"/>
              </a:rPr>
              <a:t>nepoţii</a:t>
            </a:r>
            <a:r>
              <a:rPr lang="ro" sz="2000" dirty="0">
                <a:latin typeface="Times New Roman"/>
                <a:ea typeface="+mn-lt"/>
                <a:cs typeface="+mn-lt"/>
              </a:rPr>
              <a:t> </a:t>
            </a:r>
            <a:r>
              <a:rPr lang="ro" sz="2000" dirty="0" err="1">
                <a:latin typeface="Times New Roman"/>
                <a:ea typeface="+mn-lt"/>
                <a:cs typeface="+mn-lt"/>
              </a:rPr>
              <a:t>noştri</a:t>
            </a:r>
            <a:r>
              <a:rPr lang="ro" sz="2000" dirty="0">
                <a:latin typeface="Times New Roman"/>
                <a:ea typeface="+mn-lt"/>
                <a:cs typeface="+mn-lt"/>
              </a:rPr>
              <a:t> deoarece nouă ne pasă. </a:t>
            </a:r>
            <a:endParaRPr lang="ro-RO" sz="2000" dirty="0">
              <a:latin typeface="Times New Roman"/>
              <a:ea typeface="Batang"/>
              <a:cs typeface="Times New Roman"/>
            </a:endParaRPr>
          </a:p>
          <a:p>
            <a:pPr lvl="1" algn="just"/>
            <a:r>
              <a:rPr lang="ro" sz="2000" dirty="0">
                <a:latin typeface="Times New Roman"/>
                <a:ea typeface="Batang"/>
                <a:cs typeface="Times New Roman"/>
              </a:rPr>
              <a:t>Firma a fost înființată în anul 2023. În acest interval de timp, ca urmare a calității </a:t>
            </a:r>
            <a:r>
              <a:rPr lang="ro" sz="2000" dirty="0" err="1">
                <a:latin typeface="Times New Roman"/>
                <a:ea typeface="Batang"/>
                <a:cs typeface="Times New Roman"/>
              </a:rPr>
              <a:t>ireproşabile</a:t>
            </a:r>
            <a:r>
              <a:rPr lang="ro" sz="2000" dirty="0">
                <a:latin typeface="Times New Roman"/>
                <a:ea typeface="Batang"/>
                <a:cs typeface="Times New Roman"/>
              </a:rPr>
              <a:t> a produselor sale, firma </a:t>
            </a:r>
            <a:r>
              <a:rPr lang="ro" sz="2000" dirty="0" err="1">
                <a:latin typeface="Times New Roman"/>
                <a:ea typeface="Batang"/>
                <a:cs typeface="Times New Roman"/>
              </a:rPr>
              <a:t>şi</a:t>
            </a:r>
            <a:r>
              <a:rPr lang="ro" sz="2000" dirty="0">
                <a:latin typeface="Times New Roman"/>
                <a:ea typeface="Batang"/>
                <a:cs typeface="Times New Roman"/>
              </a:rPr>
              <a:t>-a </a:t>
            </a:r>
            <a:r>
              <a:rPr lang="ro" sz="2000" dirty="0" err="1">
                <a:latin typeface="Times New Roman"/>
                <a:ea typeface="Batang"/>
                <a:cs typeface="Times New Roman"/>
              </a:rPr>
              <a:t>câştigat</a:t>
            </a:r>
            <a:r>
              <a:rPr lang="ro" sz="2000" dirty="0">
                <a:latin typeface="Times New Roman"/>
                <a:ea typeface="Batang"/>
                <a:cs typeface="Times New Roman"/>
              </a:rPr>
              <a:t> un renume binemeritat. Calitatea ofertei </a:t>
            </a:r>
            <a:r>
              <a:rPr lang="ro" sz="2000" dirty="0" err="1">
                <a:latin typeface="Times New Roman"/>
                <a:ea typeface="Batang"/>
                <a:cs typeface="Times New Roman"/>
              </a:rPr>
              <a:t>şi</a:t>
            </a:r>
            <a:r>
              <a:rPr lang="ro" sz="2000" dirty="0">
                <a:latin typeface="Times New Roman"/>
                <a:ea typeface="Batang"/>
                <a:cs typeface="Times New Roman"/>
              </a:rPr>
              <a:t> prețurile accesibile atrag un număr important de consumatori din toate colțurile țării </a:t>
            </a:r>
            <a:r>
              <a:rPr lang="ro" sz="2000" dirty="0" err="1">
                <a:latin typeface="Times New Roman"/>
                <a:ea typeface="Batang"/>
                <a:cs typeface="Times New Roman"/>
              </a:rPr>
              <a:t>şi</a:t>
            </a:r>
            <a:r>
              <a:rPr lang="ro" sz="2000" dirty="0">
                <a:latin typeface="Times New Roman"/>
                <a:ea typeface="Batang"/>
                <a:cs typeface="Times New Roman"/>
              </a:rPr>
              <a:t> nu numai. </a:t>
            </a:r>
            <a:endParaRPr lang="ro-RO" sz="2000" dirty="0">
              <a:latin typeface="Times New Roman"/>
              <a:cs typeface="Times New Roman"/>
            </a:endParaRPr>
          </a:p>
          <a:p>
            <a:pPr lvl="1" algn="just"/>
            <a:r>
              <a:rPr lang="ro" sz="2000" b="1" u="sng" dirty="0">
                <a:latin typeface="Times New Roman"/>
                <a:ea typeface="Batang"/>
                <a:cs typeface="Times New Roman"/>
              </a:rPr>
              <a:t>Date de identificare pe piața firmelor de exercițiu:</a:t>
            </a:r>
            <a:endParaRPr lang="ro-RO" sz="2000" dirty="0">
              <a:latin typeface="Times New Roman"/>
              <a:ea typeface="Batang"/>
              <a:cs typeface="Times New Roman"/>
            </a:endParaRPr>
          </a:p>
          <a:p>
            <a:pPr lvl="1" algn="just"/>
            <a:r>
              <a:rPr lang="ro" sz="2000" b="1" dirty="0">
                <a:latin typeface="Times New Roman"/>
                <a:ea typeface="Batang"/>
                <a:cs typeface="Times New Roman"/>
              </a:rPr>
              <a:t>Activitatea principală a firmei: </a:t>
            </a:r>
            <a:r>
              <a:rPr lang="ro" sz="2000" dirty="0">
                <a:latin typeface="Times New Roman"/>
                <a:ea typeface="Batang"/>
                <a:cs typeface="Times New Roman"/>
              </a:rPr>
              <a:t>Fabricarea produselor din cacao, a ciocolatei și a produselor zaharoase, Cod CAEN: 1082 </a:t>
            </a:r>
            <a:endParaRPr lang="ro-RO" sz="2000" dirty="0">
              <a:latin typeface="Times New Roman"/>
              <a:cs typeface="Times New Roman"/>
            </a:endParaRPr>
          </a:p>
          <a:p>
            <a:pPr lvl="1" algn="just"/>
            <a:r>
              <a:rPr lang="ro" sz="2000" dirty="0">
                <a:latin typeface="Times New Roman"/>
                <a:ea typeface="Batang"/>
                <a:cs typeface="Times New Roman"/>
              </a:rPr>
              <a:t>C.I.F :RO1310013529</a:t>
            </a:r>
            <a:endParaRPr lang="ro-RO" sz="2000" dirty="0">
              <a:latin typeface="Times New Roman"/>
              <a:ea typeface="Batang"/>
              <a:cs typeface="Times New Roman"/>
            </a:endParaRPr>
          </a:p>
          <a:p>
            <a:pPr lvl="1" algn="just"/>
            <a:r>
              <a:rPr lang="ro" sz="2000" dirty="0">
                <a:latin typeface="Times New Roman"/>
                <a:ea typeface="Batang"/>
                <a:cs typeface="Times New Roman"/>
              </a:rPr>
              <a:t>Nr. de înregistrare ROCT: J33/120/09.10.2023</a:t>
            </a:r>
            <a:endParaRPr lang="ro-RO" sz="2000" dirty="0">
              <a:latin typeface="Times New Roman"/>
              <a:ea typeface="Batang"/>
              <a:cs typeface="Times New Roman"/>
            </a:endParaRPr>
          </a:p>
          <a:p>
            <a:pPr lvl="1" algn="just"/>
            <a:r>
              <a:rPr lang="ro" sz="2000" dirty="0">
                <a:latin typeface="Times New Roman"/>
                <a:ea typeface="Batang"/>
                <a:cs typeface="Times New Roman"/>
              </a:rPr>
              <a:t>Seria nr. certificat: A-FE 15013529</a:t>
            </a:r>
            <a:endParaRPr lang="ro-RO" sz="2000" dirty="0">
              <a:latin typeface="Times New Roman"/>
              <a:ea typeface="Batang"/>
              <a:cs typeface="Times New Roman"/>
            </a:endParaRPr>
          </a:p>
          <a:p>
            <a:pPr lvl="1" algn="just"/>
            <a:r>
              <a:rPr lang="ro" sz="2000" dirty="0">
                <a:latin typeface="Times New Roman"/>
                <a:ea typeface="Batang"/>
                <a:cs typeface="Times New Roman"/>
              </a:rPr>
              <a:t>IBAN: RO33ROCT1110231210013529</a:t>
            </a:r>
            <a:endParaRPr lang="ro-RO" sz="2000" dirty="0">
              <a:latin typeface="Times New Roman"/>
              <a:ea typeface="Batang"/>
              <a:cs typeface="Times New Roman"/>
            </a:endParaRPr>
          </a:p>
          <a:p>
            <a:pPr lvl="1" algn="just"/>
            <a:r>
              <a:rPr lang="ro" sz="2000" dirty="0">
                <a:latin typeface="Times New Roman"/>
                <a:ea typeface="Batang"/>
                <a:cs typeface="Times New Roman"/>
              </a:rPr>
              <a:t>Capitalul social va fi de 500 lei și va fi divizat în 50 buc. părți sociale cu valoarea nominală de 10 lei/buc.</a:t>
            </a:r>
            <a:endParaRPr lang="ro-RO" sz="2000" dirty="0">
              <a:latin typeface="Times New Roman"/>
              <a:ea typeface="Batang"/>
              <a:cs typeface="Times New Roman"/>
            </a:endParaRPr>
          </a:p>
          <a:p>
            <a:pPr lvl="1" algn="just"/>
            <a:r>
              <a:rPr lang="ro" sz="2000" dirty="0">
                <a:latin typeface="Times New Roman"/>
                <a:ea typeface="+mn-lt"/>
                <a:cs typeface="+mn-lt"/>
              </a:rPr>
              <a:t>Adresa: Bulevardul  George Enescu, nr. 41, Suceava ; jud. Suceava</a:t>
            </a:r>
            <a:endParaRPr lang="ro-RO" sz="2000" dirty="0">
              <a:latin typeface="Times New Roman"/>
              <a:cs typeface="Times New Roman"/>
            </a:endParaRPr>
          </a:p>
          <a:p>
            <a:pPr lvl="1"/>
            <a:endParaRPr lang="ro-RO" dirty="0"/>
          </a:p>
          <a:p>
            <a:endParaRPr lang="ro-RO" dirty="0"/>
          </a:p>
        </p:txBody>
      </p:sp>
    </p:spTree>
    <p:extLst>
      <p:ext uri="{BB962C8B-B14F-4D97-AF65-F5344CB8AC3E}">
        <p14:creationId xmlns:p14="http://schemas.microsoft.com/office/powerpoint/2010/main" val="4267554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04576C2B-7616-7ACC-D77D-AE8A3065706E}"/>
              </a:ext>
            </a:extLst>
          </p:cNvPr>
          <p:cNvSpPr>
            <a:spLocks noGrp="1"/>
          </p:cNvSpPr>
          <p:nvPr>
            <p:ph idx="1"/>
          </p:nvPr>
        </p:nvSpPr>
        <p:spPr>
          <a:xfrm>
            <a:off x="266468" y="88713"/>
            <a:ext cx="11782838" cy="6647516"/>
          </a:xfrm>
        </p:spPr>
        <p:txBody>
          <a:bodyPr vert="horz" lIns="91440" tIns="45720" rIns="91440" bIns="45720" rtlCol="0" anchor="t">
            <a:normAutofit lnSpcReduction="10000"/>
          </a:bodyPr>
          <a:lstStyle/>
          <a:p>
            <a:pPr algn="just"/>
            <a:br>
              <a:rPr lang="ro" b="1" dirty="0">
                <a:latin typeface="Times New Roman"/>
                <a:ea typeface="+mn-lt"/>
                <a:cs typeface="+mn-lt"/>
              </a:rPr>
            </a:br>
            <a:r>
              <a:rPr lang="ro" sz="1600" dirty="0">
                <a:latin typeface="Times New Roman"/>
                <a:ea typeface="+mn-lt"/>
                <a:cs typeface="+mn-lt"/>
              </a:rPr>
              <a:t>Licențe – 2000 lei</a:t>
            </a:r>
            <a:br>
              <a:rPr lang="ro" sz="1600" dirty="0">
                <a:latin typeface="Times New Roman"/>
                <a:ea typeface="+mn-lt"/>
                <a:cs typeface="+mn-lt"/>
              </a:rPr>
            </a:br>
            <a:br>
              <a:rPr lang="ro" sz="1600" dirty="0">
                <a:latin typeface="Times New Roman"/>
                <a:ea typeface="+mn-lt"/>
                <a:cs typeface="+mn-lt"/>
              </a:rPr>
            </a:br>
            <a:r>
              <a:rPr lang="ro" sz="1600" dirty="0">
                <a:latin typeface="Times New Roman"/>
                <a:ea typeface="+mn-lt"/>
                <a:cs typeface="+mn-lt"/>
              </a:rPr>
              <a:t>Programe informatice – 1500 lei</a:t>
            </a:r>
            <a:br>
              <a:rPr lang="ro" sz="1600" dirty="0">
                <a:latin typeface="Times New Roman"/>
                <a:ea typeface="+mn-lt"/>
                <a:cs typeface="+mn-lt"/>
              </a:rPr>
            </a:br>
            <a:br>
              <a:rPr lang="ro" sz="1600" dirty="0">
                <a:latin typeface="Times New Roman"/>
                <a:ea typeface="+mn-lt"/>
                <a:cs typeface="+mn-lt"/>
              </a:rPr>
            </a:br>
            <a:r>
              <a:rPr lang="ro" sz="1600" dirty="0">
                <a:latin typeface="Times New Roman"/>
                <a:ea typeface="+mn-lt"/>
                <a:cs typeface="+mn-lt"/>
              </a:rPr>
              <a:t>Imobilizări</a:t>
            </a:r>
            <a:r>
              <a:rPr lang="ro" sz="1600" b="1" dirty="0">
                <a:latin typeface="Times New Roman"/>
                <a:ea typeface="+mn-lt"/>
                <a:cs typeface="+mn-lt"/>
              </a:rPr>
              <a:t> corporale - 8600 lei </a:t>
            </a:r>
            <a:br>
              <a:rPr lang="ro" sz="1600" b="1" dirty="0">
                <a:latin typeface="Times New Roman"/>
                <a:ea typeface="+mn-lt"/>
                <a:cs typeface="+mn-lt"/>
              </a:rPr>
            </a:br>
            <a:br>
              <a:rPr lang="ro" sz="1600" b="1" dirty="0">
                <a:latin typeface="Times New Roman"/>
                <a:ea typeface="+mn-lt"/>
                <a:cs typeface="+mn-lt"/>
              </a:rPr>
            </a:br>
            <a:r>
              <a:rPr lang="ro" sz="1600" b="1" dirty="0">
                <a:latin typeface="Times New Roman"/>
                <a:ea typeface="+mn-lt"/>
                <a:cs typeface="+mn-lt"/>
              </a:rPr>
              <a:t>Mobilier </a:t>
            </a:r>
            <a:r>
              <a:rPr lang="ro" sz="1600" dirty="0">
                <a:latin typeface="Times New Roman"/>
                <a:ea typeface="+mn-lt"/>
                <a:cs typeface="+mn-lt"/>
              </a:rPr>
              <a:t>– 5200 lei</a:t>
            </a:r>
            <a:br>
              <a:rPr lang="ro" sz="1600" dirty="0">
                <a:latin typeface="Times New Roman"/>
                <a:ea typeface="+mn-lt"/>
                <a:cs typeface="+mn-lt"/>
              </a:rPr>
            </a:br>
            <a:br>
              <a:rPr lang="ro" sz="1600" dirty="0">
                <a:latin typeface="Times New Roman"/>
                <a:ea typeface="+mn-lt"/>
                <a:cs typeface="+mn-lt"/>
              </a:rPr>
            </a:br>
            <a:r>
              <a:rPr lang="ro" sz="1600" dirty="0">
                <a:latin typeface="Times New Roman"/>
                <a:ea typeface="+mn-lt"/>
                <a:cs typeface="+mn-lt"/>
              </a:rPr>
              <a:t>Aparatură de laborator  – 3400 lei</a:t>
            </a:r>
            <a:endParaRPr lang="ro-RO" sz="1600">
              <a:latin typeface="Times New Roman"/>
              <a:cs typeface="Times New Roman"/>
            </a:endParaRPr>
          </a:p>
          <a:p>
            <a:r>
              <a:rPr lang="ro" sz="1600" dirty="0">
                <a:latin typeface="Times New Roman"/>
                <a:ea typeface="MS Gothic"/>
                <a:cs typeface="Times New Roman"/>
              </a:rPr>
              <a:t>➢</a:t>
            </a:r>
            <a:r>
              <a:rPr lang="ro" sz="1600" dirty="0">
                <a:latin typeface="Times New Roman"/>
                <a:ea typeface="Batang"/>
                <a:cs typeface="Times New Roman"/>
              </a:rPr>
              <a:t>    </a:t>
            </a:r>
            <a:r>
              <a:rPr lang="ro" sz="1600" u="sng" dirty="0">
                <a:latin typeface="Times New Roman"/>
                <a:ea typeface="Batang"/>
                <a:cs typeface="Times New Roman"/>
              </a:rPr>
              <a:t>Alocări temporare (active circulante) 25.500 lei</a:t>
            </a:r>
            <a:endParaRPr lang="ro-RO" sz="1600">
              <a:latin typeface="Times New Roman"/>
              <a:ea typeface="Batang"/>
              <a:cs typeface="Times New Roman"/>
            </a:endParaRPr>
          </a:p>
          <a:p>
            <a:r>
              <a:rPr lang="ro" sz="1600" b="1" dirty="0">
                <a:latin typeface="Times New Roman"/>
                <a:ea typeface="Batang"/>
                <a:cs typeface="Times New Roman"/>
              </a:rPr>
              <a:t> Stocuri – 15.000 lei</a:t>
            </a:r>
            <a:endParaRPr lang="ro-RO" sz="1600">
              <a:latin typeface="Times New Roman"/>
              <a:ea typeface="Batang"/>
              <a:cs typeface="Times New Roman"/>
            </a:endParaRPr>
          </a:p>
          <a:p>
            <a:r>
              <a:rPr lang="ro" sz="1600" dirty="0">
                <a:latin typeface="Times New Roman"/>
                <a:ea typeface="+mn-lt"/>
                <a:cs typeface="+mn-lt"/>
              </a:rPr>
              <a:t>Materii prime – 500 lei </a:t>
            </a:r>
            <a:endParaRPr lang="ro-RO" sz="1600">
              <a:latin typeface="Times New Roman"/>
              <a:ea typeface="Batang"/>
              <a:cs typeface="Times New Roman"/>
            </a:endParaRPr>
          </a:p>
          <a:p>
            <a:r>
              <a:rPr lang="ro" sz="1600" dirty="0">
                <a:latin typeface="Times New Roman"/>
                <a:ea typeface="+mn-lt"/>
                <a:cs typeface="+mn-lt"/>
              </a:rPr>
              <a:t>Materiale consumabile – 400 lei</a:t>
            </a:r>
            <a:endParaRPr lang="ro-RO" sz="1600">
              <a:latin typeface="Times New Roman"/>
              <a:cs typeface="Times New Roman"/>
            </a:endParaRPr>
          </a:p>
          <a:p>
            <a:r>
              <a:rPr lang="ro" sz="1600" dirty="0">
                <a:latin typeface="Times New Roman"/>
                <a:ea typeface="+mn-lt"/>
                <a:cs typeface="+mn-lt"/>
              </a:rPr>
              <a:t>Materiale de natura obiectelor de inventar – 350 lei </a:t>
            </a:r>
            <a:endParaRPr lang="ro-RO" sz="1600">
              <a:latin typeface="Times New Roman"/>
              <a:cs typeface="Times New Roman"/>
            </a:endParaRPr>
          </a:p>
          <a:p>
            <a:r>
              <a:rPr lang="ro" sz="1600" dirty="0">
                <a:latin typeface="Times New Roman"/>
                <a:ea typeface="+mn-lt"/>
                <a:cs typeface="+mn-lt"/>
              </a:rPr>
              <a:t>Mărfuri – 12.500 lei</a:t>
            </a:r>
            <a:endParaRPr lang="ro-RO" sz="1600">
              <a:latin typeface="Times New Roman"/>
              <a:cs typeface="Times New Roman"/>
            </a:endParaRPr>
          </a:p>
          <a:p>
            <a:r>
              <a:rPr lang="ro" sz="1600" b="1" dirty="0">
                <a:latin typeface="Times New Roman"/>
                <a:ea typeface="Batang"/>
                <a:cs typeface="Times New Roman"/>
              </a:rPr>
              <a:t>Creanțe – 3500 lei</a:t>
            </a:r>
            <a:endParaRPr lang="ro-RO" sz="1600">
              <a:latin typeface="Times New Roman"/>
              <a:ea typeface="Batang"/>
              <a:cs typeface="Times New Roman"/>
            </a:endParaRPr>
          </a:p>
          <a:p>
            <a:r>
              <a:rPr lang="ro" sz="1600" b="1" dirty="0">
                <a:latin typeface="Times New Roman"/>
                <a:ea typeface="+mn-lt"/>
                <a:cs typeface="+mn-lt"/>
              </a:rPr>
              <a:t>Trezorerie netă (casa și conturi la bănci) – 7000 lei</a:t>
            </a:r>
            <a:endParaRPr lang="ro-RO" sz="1600">
              <a:latin typeface="Times New Roman"/>
              <a:cs typeface="Times New Roman"/>
            </a:endParaRPr>
          </a:p>
          <a:p>
            <a:r>
              <a:rPr lang="ro" sz="1600" b="1" dirty="0">
                <a:latin typeface="Times New Roman"/>
                <a:ea typeface="+mn-lt"/>
                <a:cs typeface="+mn-lt"/>
              </a:rPr>
              <a:t>Necesarul nostru de finanțare este de 21.600 lei </a:t>
            </a:r>
            <a:r>
              <a:rPr lang="ro" sz="1600" dirty="0">
                <a:latin typeface="Times New Roman"/>
                <a:ea typeface="+mn-lt"/>
                <a:cs typeface="+mn-lt"/>
              </a:rPr>
              <a:t>și este utilizat pe etape, astfel:</a:t>
            </a:r>
            <a:endParaRPr lang="ro-RO" sz="1600">
              <a:latin typeface="Times New Roman"/>
              <a:cs typeface="Times New Roman"/>
            </a:endParaRPr>
          </a:p>
          <a:p>
            <a:pPr algn="just"/>
            <a:r>
              <a:rPr lang="ro" sz="1600" b="1" dirty="0">
                <a:latin typeface="Times New Roman"/>
                <a:ea typeface="+mn-lt"/>
                <a:cs typeface="+mn-lt"/>
              </a:rPr>
              <a:t>Etapa I: </a:t>
            </a:r>
            <a:r>
              <a:rPr lang="ro" sz="1600" dirty="0">
                <a:latin typeface="Times New Roman"/>
                <a:ea typeface="+mn-lt"/>
                <a:cs typeface="+mn-lt"/>
              </a:rPr>
              <a:t>înființarea, lansarea, închirierea spațiului comercial, cheltuieli de publicitate.</a:t>
            </a:r>
            <a:endParaRPr lang="ro-RO" sz="1600">
              <a:latin typeface="Times New Roman"/>
              <a:cs typeface="Times New Roman"/>
            </a:endParaRPr>
          </a:p>
          <a:p>
            <a:pPr algn="just"/>
            <a:r>
              <a:rPr lang="ro" sz="1600" b="1" dirty="0">
                <a:latin typeface="Times New Roman"/>
                <a:ea typeface="+mn-lt"/>
                <a:cs typeface="+mn-lt"/>
              </a:rPr>
              <a:t>Etapa II: </a:t>
            </a:r>
            <a:r>
              <a:rPr lang="ro" sz="1600" dirty="0">
                <a:latin typeface="Times New Roman"/>
                <a:ea typeface="+mn-lt"/>
                <a:cs typeface="+mn-lt"/>
              </a:rPr>
              <a:t>achiziționarea mobilierului, aparaturii, materiilor prime și, achiziția licențelor și a programelor informatice.</a:t>
            </a:r>
            <a:endParaRPr lang="ro-RO" sz="1600">
              <a:latin typeface="Times New Roman"/>
              <a:cs typeface="Times New Roman"/>
            </a:endParaRPr>
          </a:p>
          <a:p>
            <a:pPr algn="just"/>
            <a:r>
              <a:rPr lang="pt" sz="1600" b="1">
                <a:latin typeface="Times New Roman"/>
                <a:ea typeface="Batang"/>
                <a:cs typeface="Times New Roman"/>
              </a:rPr>
              <a:t>Etapa III: </a:t>
            </a:r>
            <a:r>
              <a:rPr lang="pt" sz="1600">
                <a:latin typeface="Times New Roman"/>
                <a:ea typeface="Batang"/>
                <a:cs typeface="Times New Roman"/>
              </a:rPr>
              <a:t>achiziția mărfurilor, a materiilor prime și materialelor pentru realizarea produselor de ciocolaterie.</a:t>
            </a:r>
            <a:endParaRPr lang="ro-RO" sz="1600">
              <a:latin typeface="Times New Roman"/>
              <a:ea typeface="Batang"/>
              <a:cs typeface="Times New Roman"/>
            </a:endParaRPr>
          </a:p>
          <a:p>
            <a:endParaRPr lang="ro-RO" dirty="0"/>
          </a:p>
        </p:txBody>
      </p:sp>
    </p:spTree>
    <p:extLst>
      <p:ext uri="{BB962C8B-B14F-4D97-AF65-F5344CB8AC3E}">
        <p14:creationId xmlns:p14="http://schemas.microsoft.com/office/powerpoint/2010/main" val="1112623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41F680-B18F-481A-8D6E-9FD77379E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E8052805-0083-66A8-F44D-AFDF0103F491}"/>
              </a:ext>
            </a:extLst>
          </p:cNvPr>
          <p:cNvSpPr>
            <a:spLocks noGrp="1"/>
          </p:cNvSpPr>
          <p:nvPr>
            <p:ph type="title"/>
          </p:nvPr>
        </p:nvSpPr>
        <p:spPr>
          <a:xfrm>
            <a:off x="5282647" y="609601"/>
            <a:ext cx="5826631" cy="1216024"/>
          </a:xfrm>
        </p:spPr>
        <p:txBody>
          <a:bodyPr>
            <a:normAutofit/>
          </a:bodyPr>
          <a:lstStyle/>
          <a:p>
            <a:pPr lvl="1"/>
            <a:r>
              <a:rPr lang="ro" b="1" i="1">
                <a:latin typeface="ACADEMY ENGRAVED LET PLAIN:1.0" panose="02000000000000000000" pitchFamily="2" charset="0"/>
                <a:ea typeface="+mj-lt"/>
                <a:cs typeface="+mj-lt"/>
              </a:rPr>
              <a:t>6.2 Surse de finanțare</a:t>
            </a:r>
            <a:endParaRPr lang="ro-RO" b="1" i="1">
              <a:latin typeface="ACADEMY ENGRAVED LET PLAIN:1.0" panose="02000000000000000000" pitchFamily="2" charset="0"/>
              <a:cs typeface="Times New Roman"/>
            </a:endParaRPr>
          </a:p>
          <a:p>
            <a:endParaRPr lang="ro-RO" dirty="0"/>
          </a:p>
        </p:txBody>
      </p:sp>
      <p:sp>
        <p:nvSpPr>
          <p:cNvPr id="12" name="Freeform: Shape 11">
            <a:extLst>
              <a:ext uri="{FF2B5EF4-FFF2-40B4-BE49-F238E27FC236}">
                <a16:creationId xmlns:a16="http://schemas.microsoft.com/office/drawing/2014/main" id="{F74CA6A1-199E-4E0D-BF66-A552C7E59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Handmade colourful pom-pom wreath on white background">
            <a:extLst>
              <a:ext uri="{FF2B5EF4-FFF2-40B4-BE49-F238E27FC236}">
                <a16:creationId xmlns:a16="http://schemas.microsoft.com/office/drawing/2014/main" id="{14613182-0E6D-F621-B175-C9A0EA7FD8A4}"/>
              </a:ext>
            </a:extLst>
          </p:cNvPr>
          <p:cNvPicPr>
            <a:picLocks noChangeAspect="1"/>
          </p:cNvPicPr>
          <p:nvPr/>
        </p:nvPicPr>
        <p:blipFill rotWithShape="1">
          <a:blip r:embed="rId2">
            <a:extLst>
              <a:ext uri="{28A0092B-C50C-407E-A947-70E740481C1C}">
                <a14:useLocalDpi xmlns:a14="http://schemas.microsoft.com/office/drawing/2010/main" val="0"/>
              </a:ext>
            </a:extLst>
          </a:blip>
          <a:srcRect l="11427" r="40132" b="-1"/>
          <a:stretch/>
        </p:blipFill>
        <p:spPr>
          <a:xfrm>
            <a:off x="939635" y="948518"/>
            <a:ext cx="3729968" cy="4947315"/>
          </a:xfrm>
          <a:prstGeom prst="rect">
            <a:avLst/>
          </a:prstGeom>
        </p:spPr>
      </p:pic>
      <p:sp>
        <p:nvSpPr>
          <p:cNvPr id="3" name="Substituent conținut 2">
            <a:extLst>
              <a:ext uri="{FF2B5EF4-FFF2-40B4-BE49-F238E27FC236}">
                <a16:creationId xmlns:a16="http://schemas.microsoft.com/office/drawing/2014/main" id="{EE61749D-44F8-2DC8-46B4-3176B769EBD3}"/>
              </a:ext>
            </a:extLst>
          </p:cNvPr>
          <p:cNvSpPr>
            <a:spLocks noGrp="1"/>
          </p:cNvSpPr>
          <p:nvPr>
            <p:ph idx="1"/>
          </p:nvPr>
        </p:nvSpPr>
        <p:spPr>
          <a:xfrm>
            <a:off x="5050302" y="1495688"/>
            <a:ext cx="6850965" cy="4947315"/>
          </a:xfrm>
        </p:spPr>
        <p:txBody>
          <a:bodyPr vert="horz" lIns="91440" tIns="45720" rIns="91440" bIns="45720" rtlCol="0">
            <a:normAutofit lnSpcReduction="10000"/>
          </a:bodyPr>
          <a:lstStyle/>
          <a:p>
            <a:pPr>
              <a:lnSpc>
                <a:spcPct val="90000"/>
              </a:lnSpc>
            </a:pPr>
            <a:endParaRPr lang="ro-RO" sz="1500" dirty="0"/>
          </a:p>
          <a:p>
            <a:pPr>
              <a:lnSpc>
                <a:spcPct val="90000"/>
              </a:lnSpc>
            </a:pPr>
            <a:r>
              <a:rPr lang="ro" dirty="0">
                <a:latin typeface="Cambria" panose="02040503050406030204" pitchFamily="18" charset="0"/>
                <a:ea typeface="+mn-lt"/>
                <a:cs typeface="+mn-lt"/>
              </a:rPr>
              <a:t>Scopul oricărei activități economice îl constituie maximizarea profitului. Astfel, identificarea principalelelor tipuri de surse de finanțare care susțin activitatea economică este foarte importanță. </a:t>
            </a:r>
            <a:r>
              <a:rPr lang="ro" i="1" cap="all" dirty="0">
                <a:latin typeface="Cambria" panose="02040503050406030204" pitchFamily="18" charset="0"/>
                <a:ea typeface="+mn-lt"/>
                <a:cs typeface="+mn-lt"/>
              </a:rPr>
              <a:t>Saga Chocolat S.R.L.</a:t>
            </a:r>
            <a:r>
              <a:rPr lang="ro" dirty="0">
                <a:latin typeface="Cambria" panose="02040503050406030204" pitchFamily="18" charset="0"/>
                <a:ea typeface="+mn-lt"/>
                <a:cs typeface="+mn-lt"/>
              </a:rPr>
              <a:t> folosește  pentru  acoperirea  necesităților  de  finanțare  atât  surse proprii cât și surse străine de finanțare.</a:t>
            </a:r>
            <a:endParaRPr lang="ro" dirty="0">
              <a:latin typeface="Cambria" panose="02040503050406030204" pitchFamily="18" charset="0"/>
              <a:cs typeface="Times New Roman"/>
            </a:endParaRPr>
          </a:p>
          <a:p>
            <a:pPr>
              <a:lnSpc>
                <a:spcPct val="90000"/>
              </a:lnSpc>
            </a:pPr>
            <a:r>
              <a:rPr lang="ro" dirty="0">
                <a:latin typeface="Cambria" panose="02040503050406030204" pitchFamily="18" charset="0"/>
                <a:ea typeface="Batang"/>
                <a:cs typeface="Times New Roman"/>
              </a:rPr>
              <a:t>Sursele proprii de finanțare sunt reprezentate de:</a:t>
            </a:r>
          </a:p>
          <a:p>
            <a:pPr lvl="1">
              <a:lnSpc>
                <a:spcPct val="90000"/>
              </a:lnSpc>
            </a:pPr>
            <a:r>
              <a:rPr lang="ro" sz="2000" b="1" dirty="0">
                <a:latin typeface="Cambria" panose="02040503050406030204" pitchFamily="18" charset="0"/>
                <a:ea typeface="+mn-lt"/>
                <a:cs typeface="+mn-lt"/>
              </a:rPr>
              <a:t>Capitalul  propriu  –  formate prin  aporturile  asociaților, </a:t>
            </a:r>
          </a:p>
          <a:p>
            <a:pPr lvl="1">
              <a:lnSpc>
                <a:spcPct val="90000"/>
              </a:lnSpc>
            </a:pPr>
            <a:r>
              <a:rPr lang="ro" sz="2000" b="1" dirty="0">
                <a:latin typeface="Cambria" panose="02040503050406030204" pitchFamily="18" charset="0"/>
                <a:ea typeface="+mn-lt"/>
                <a:cs typeface="+mn-lt"/>
              </a:rPr>
              <a:t>dar și prin  autofinanțare, respectiv din alte surse proprii cum ar fi profitul obținut.</a:t>
            </a:r>
            <a:br>
              <a:rPr lang="ro" sz="2000" b="1" dirty="0">
                <a:latin typeface="Cambria" panose="02040503050406030204" pitchFamily="18" charset="0"/>
                <a:ea typeface="+mn-lt"/>
                <a:cs typeface="+mn-lt"/>
              </a:rPr>
            </a:br>
            <a:br>
              <a:rPr lang="ro" sz="2000" b="1" dirty="0">
                <a:latin typeface="Cambria" panose="02040503050406030204" pitchFamily="18" charset="0"/>
                <a:ea typeface="+mn-lt"/>
                <a:cs typeface="+mn-lt"/>
              </a:rPr>
            </a:br>
            <a:r>
              <a:rPr lang="ro" sz="2000" b="1" dirty="0">
                <a:latin typeface="Cambria" panose="02040503050406030204" pitchFamily="18" charset="0"/>
                <a:ea typeface="+mn-lt"/>
                <a:cs typeface="+mn-lt"/>
              </a:rPr>
              <a:t>Capitalul social al firmei este de 15.000 lei împărțit în 150 de părți sociale, valoarea nominală VN = 100 lei/ps,</a:t>
            </a:r>
            <a:endParaRPr lang="ro" sz="2000" dirty="0">
              <a:latin typeface="Cambria" panose="02040503050406030204" pitchFamily="18" charset="0"/>
              <a:cs typeface="Times New Roman"/>
            </a:endParaRPr>
          </a:p>
          <a:p>
            <a:pPr>
              <a:lnSpc>
                <a:spcPct val="90000"/>
              </a:lnSpc>
            </a:pPr>
            <a:endParaRPr lang="ro" sz="1500" dirty="0">
              <a:latin typeface="Times New Roman"/>
              <a:cs typeface="Times New Roman"/>
            </a:endParaRPr>
          </a:p>
          <a:p>
            <a:pPr>
              <a:lnSpc>
                <a:spcPct val="90000"/>
              </a:lnSpc>
            </a:pPr>
            <a:endParaRPr lang="ro-RO" sz="1500" dirty="0"/>
          </a:p>
        </p:txBody>
      </p:sp>
      <p:sp>
        <p:nvSpPr>
          <p:cNvPr id="16"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886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2" name="Picture 11" descr="Cupcakes with heart candy decoration">
            <a:extLst>
              <a:ext uri="{FF2B5EF4-FFF2-40B4-BE49-F238E27FC236}">
                <a16:creationId xmlns:a16="http://schemas.microsoft.com/office/drawing/2014/main" id="{6B5F0A8F-CA8B-99B8-E436-83CB1BD1CE9A}"/>
              </a:ext>
            </a:extLst>
          </p:cNvPr>
          <p:cNvPicPr>
            <a:picLocks noChangeAspect="1"/>
          </p:cNvPicPr>
          <p:nvPr/>
        </p:nvPicPr>
        <p:blipFill rotWithShape="1">
          <a:blip r:embed="rId2">
            <a:extLst>
              <a:ext uri="{28A0092B-C50C-407E-A947-70E740481C1C}">
                <a14:useLocalDpi xmlns:a14="http://schemas.microsoft.com/office/drawing/2010/main" val="0"/>
              </a:ext>
            </a:extLst>
          </a:blip>
          <a:srcRect r="24991" b="-1"/>
          <a:stretch/>
        </p:blipFill>
        <p:spPr>
          <a:xfrm>
            <a:off x="4485557" y="10"/>
            <a:ext cx="7706443" cy="6857990"/>
          </a:xfrm>
          <a:prstGeom prst="rect">
            <a:avLst/>
          </a:prstGeom>
        </p:spPr>
      </p:pic>
      <p:sp useBgFill="1">
        <p:nvSpPr>
          <p:cNvPr id="54" name="Freeform: Shape 53">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56" name="Rectangle 55">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RO"/>
          </a:p>
        </p:txBody>
      </p:sp>
      <p:sp>
        <p:nvSpPr>
          <p:cNvPr id="4" name="CasetăText 3">
            <a:extLst>
              <a:ext uri="{FF2B5EF4-FFF2-40B4-BE49-F238E27FC236}">
                <a16:creationId xmlns:a16="http://schemas.microsoft.com/office/drawing/2014/main" id="{0ABF5022-022F-A8B5-C4A6-5096565D3202}"/>
              </a:ext>
            </a:extLst>
          </p:cNvPr>
          <p:cNvSpPr txBox="1"/>
          <p:nvPr/>
        </p:nvSpPr>
        <p:spPr>
          <a:xfrm>
            <a:off x="362999" y="262597"/>
            <a:ext cx="6614575" cy="377762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defTabSz="457200">
              <a:lnSpc>
                <a:spcPct val="90000"/>
              </a:lnSpc>
              <a:spcBef>
                <a:spcPts val="1000"/>
              </a:spcBef>
              <a:buClr>
                <a:schemeClr val="accent1"/>
              </a:buClr>
              <a:buFont typeface="Wingdings 3" charset="2"/>
              <a:buChar char=""/>
            </a:pPr>
            <a:r>
              <a:rPr lang="en-US" sz="2000" b="1" spc="50" dirty="0" err="1">
                <a:solidFill>
                  <a:schemeClr val="tx1">
                    <a:lumMod val="75000"/>
                    <a:lumOff val="25000"/>
                  </a:schemeClr>
                </a:solidFill>
                <a:latin typeface="Cambria" panose="02040503050406030204" pitchFamily="18" charset="0"/>
              </a:rPr>
              <a:t>Autofinanțarea</a:t>
            </a:r>
            <a:r>
              <a:rPr lang="en-US" sz="2000" b="1" spc="50" dirty="0">
                <a:solidFill>
                  <a:schemeClr val="tx1">
                    <a:lumMod val="75000"/>
                    <a:lumOff val="25000"/>
                  </a:schemeClr>
                </a:solidFill>
                <a:latin typeface="Cambria" panose="02040503050406030204" pitchFamily="18" charset="0"/>
              </a:rPr>
              <a:t> – </a:t>
            </a:r>
            <a:r>
              <a:rPr lang="en-US" sz="2000" spc="50" dirty="0" err="1">
                <a:solidFill>
                  <a:schemeClr val="tx1">
                    <a:lumMod val="75000"/>
                    <a:lumOff val="25000"/>
                  </a:schemeClr>
                </a:solidFill>
                <a:latin typeface="Cambria" panose="02040503050406030204" pitchFamily="18" charset="0"/>
              </a:rPr>
              <a:t>reprezintă</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ceea</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ce</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rămâne</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firmei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după</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ce</a:t>
            </a:r>
            <a:r>
              <a:rPr lang="en-US" sz="2000" spc="50" dirty="0">
                <a:solidFill>
                  <a:schemeClr val="tx1">
                    <a:lumMod val="75000"/>
                    <a:lumOff val="25000"/>
                  </a:schemeClr>
                </a:solidFill>
                <a:latin typeface="Cambria" panose="02040503050406030204" pitchFamily="18" charset="0"/>
              </a:rPr>
              <a:t> au </a:t>
            </a:r>
            <a:r>
              <a:rPr lang="en-US" sz="2000" spc="50" dirty="0" err="1">
                <a:solidFill>
                  <a:schemeClr val="tx1">
                    <a:lumMod val="75000"/>
                    <a:lumOff val="25000"/>
                  </a:schemeClr>
                </a:solidFill>
                <a:latin typeface="Cambria" panose="02040503050406030204" pitchFamily="18" charset="0"/>
              </a:rPr>
              <a:t>fost</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remunerați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personalul</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statul</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creditorii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și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asociații</a:t>
            </a:r>
            <a:r>
              <a:rPr lang="en-US" sz="2000" spc="50" dirty="0">
                <a:solidFill>
                  <a:schemeClr val="tx1">
                    <a:lumMod val="75000"/>
                    <a:lumOff val="25000"/>
                  </a:schemeClr>
                </a:solidFill>
                <a:latin typeface="Cambria" panose="02040503050406030204" pitchFamily="18" charset="0"/>
              </a:rPr>
              <a:t>.</a:t>
            </a:r>
          </a:p>
          <a:p>
            <a:pPr defTabSz="457200">
              <a:lnSpc>
                <a:spcPct val="90000"/>
              </a:lnSpc>
              <a:spcBef>
                <a:spcPts val="1000"/>
              </a:spcBef>
              <a:buClr>
                <a:schemeClr val="accent1"/>
              </a:buClr>
              <a:buFont typeface="Wingdings 3" charset="2"/>
              <a:buChar char=""/>
            </a:pPr>
            <a:r>
              <a:rPr lang="en-US" sz="2000" spc="50" dirty="0" err="1">
                <a:solidFill>
                  <a:schemeClr val="tx1">
                    <a:lumMod val="75000"/>
                    <a:lumOff val="25000"/>
                  </a:schemeClr>
                </a:solidFill>
                <a:latin typeface="Cambria" panose="02040503050406030204" pitchFamily="18" charset="0"/>
              </a:rPr>
              <a:t>Sursele</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proprii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oferă</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firmei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independență</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autonomie</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financiară</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constituind</a:t>
            </a:r>
            <a:r>
              <a:rPr lang="en-US" sz="2000" spc="50" dirty="0">
                <a:solidFill>
                  <a:schemeClr val="tx1">
                    <a:lumMod val="75000"/>
                    <a:lumOff val="25000"/>
                  </a:schemeClr>
                </a:solidFill>
                <a:latin typeface="Cambria" panose="02040503050406030204" pitchFamily="18" charset="0"/>
              </a:rPr>
              <a:t> un </a:t>
            </a:r>
            <a:r>
              <a:rPr lang="en-US" sz="2000" spc="50" dirty="0" err="1">
                <a:solidFill>
                  <a:schemeClr val="tx1">
                    <a:lumMod val="75000"/>
                    <a:lumOff val="25000"/>
                  </a:schemeClr>
                </a:solidFill>
                <a:latin typeface="Cambria" panose="02040503050406030204" pitchFamily="18" charset="0"/>
              </a:rPr>
              <a:t>mijloc</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sigur</a:t>
            </a:r>
            <a:r>
              <a:rPr lang="en-US" sz="2000" spc="50" dirty="0">
                <a:solidFill>
                  <a:schemeClr val="tx1">
                    <a:lumMod val="75000"/>
                    <a:lumOff val="25000"/>
                  </a:schemeClr>
                </a:solidFill>
                <a:latin typeface="Cambria" panose="02040503050406030204" pitchFamily="18" charset="0"/>
              </a:rPr>
              <a:t> de </a:t>
            </a:r>
            <a:r>
              <a:rPr lang="en-US" sz="2000" spc="50" dirty="0" err="1">
                <a:solidFill>
                  <a:schemeClr val="tx1">
                    <a:lumMod val="75000"/>
                    <a:lumOff val="25000"/>
                  </a:schemeClr>
                </a:solidFill>
                <a:latin typeface="Cambria" panose="02040503050406030204" pitchFamily="18" charset="0"/>
              </a:rPr>
              <a:t>acoperire</a:t>
            </a:r>
            <a:r>
              <a:rPr lang="en-US" sz="2000" spc="50" dirty="0">
                <a:solidFill>
                  <a:schemeClr val="tx1">
                    <a:lumMod val="75000"/>
                    <a:lumOff val="25000"/>
                  </a:schemeClr>
                </a:solidFill>
                <a:latin typeface="Cambria" panose="02040503050406030204" pitchFamily="18" charset="0"/>
              </a:rPr>
              <a:t> a </a:t>
            </a:r>
            <a:r>
              <a:rPr lang="en-US" sz="2000" spc="50" dirty="0" err="1">
                <a:solidFill>
                  <a:schemeClr val="tx1">
                    <a:lumMod val="75000"/>
                    <a:lumOff val="25000"/>
                  </a:schemeClr>
                </a:solidFill>
                <a:latin typeface="Cambria" panose="02040503050406030204" pitchFamily="18" charset="0"/>
              </a:rPr>
              <a:t>necesităților</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financiare</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Totodată</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sursele</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proprii</a:t>
            </a:r>
            <a:r>
              <a:rPr lang="en-US" sz="2000" spc="50" dirty="0">
                <a:solidFill>
                  <a:schemeClr val="tx1">
                    <a:lumMod val="75000"/>
                    <a:lumOff val="25000"/>
                  </a:schemeClr>
                </a:solidFill>
                <a:latin typeface="Cambria" panose="02040503050406030204" pitchFamily="18" charset="0"/>
              </a:rPr>
              <a:t> de </a:t>
            </a:r>
            <a:r>
              <a:rPr lang="en-US" sz="2000" spc="50" dirty="0" err="1">
                <a:solidFill>
                  <a:schemeClr val="tx1">
                    <a:lumMod val="75000"/>
                    <a:lumOff val="25000"/>
                  </a:schemeClr>
                </a:solidFill>
                <a:latin typeface="Cambria" panose="02040503050406030204" pitchFamily="18" charset="0"/>
              </a:rPr>
              <a:t>finanțare</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asigură</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capacitatea</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firmei</a:t>
            </a:r>
            <a:r>
              <a:rPr lang="en-US" sz="2000" spc="50" dirty="0">
                <a:solidFill>
                  <a:schemeClr val="tx1">
                    <a:lumMod val="75000"/>
                    <a:lumOff val="25000"/>
                  </a:schemeClr>
                </a:solidFill>
                <a:latin typeface="Cambria" panose="02040503050406030204" pitchFamily="18" charset="0"/>
              </a:rPr>
              <a:t> de a </a:t>
            </a:r>
            <a:r>
              <a:rPr lang="en-US" sz="2000" spc="50" dirty="0" err="1">
                <a:solidFill>
                  <a:schemeClr val="tx1">
                    <a:lumMod val="75000"/>
                    <a:lumOff val="25000"/>
                  </a:schemeClr>
                </a:solidFill>
                <a:latin typeface="Cambria" panose="02040503050406030204" pitchFamily="18" charset="0"/>
              </a:rPr>
              <a:t>contracta</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credite</a:t>
            </a:r>
            <a:r>
              <a:rPr lang="en-US" sz="2000" spc="50" dirty="0">
                <a:solidFill>
                  <a:schemeClr val="tx1">
                    <a:lumMod val="75000"/>
                    <a:lumOff val="25000"/>
                  </a:schemeClr>
                </a:solidFill>
                <a:latin typeface="Cambria" panose="02040503050406030204" pitchFamily="18" charset="0"/>
              </a:rPr>
              <a:t>.</a:t>
            </a:r>
          </a:p>
          <a:p>
            <a:pPr defTabSz="457200">
              <a:lnSpc>
                <a:spcPct val="90000"/>
              </a:lnSpc>
              <a:spcBef>
                <a:spcPts val="1000"/>
              </a:spcBef>
              <a:buClr>
                <a:schemeClr val="accent1"/>
              </a:buClr>
              <a:buFont typeface="Wingdings 3" charset="2"/>
              <a:buChar char=""/>
            </a:pPr>
            <a:r>
              <a:rPr lang="en-US" sz="2000" b="1" spc="50" dirty="0" err="1">
                <a:solidFill>
                  <a:schemeClr val="tx1">
                    <a:lumMod val="75000"/>
                    <a:lumOff val="25000"/>
                  </a:schemeClr>
                </a:solidFill>
                <a:latin typeface="Cambria" panose="02040503050406030204" pitchFamily="18" charset="0"/>
              </a:rPr>
              <a:t>Sursele</a:t>
            </a:r>
            <a:r>
              <a:rPr lang="en-US" sz="2000" b="1" spc="50" dirty="0">
                <a:solidFill>
                  <a:schemeClr val="tx1">
                    <a:lumMod val="75000"/>
                    <a:lumOff val="25000"/>
                  </a:schemeClr>
                </a:solidFill>
                <a:latin typeface="Cambria" panose="02040503050406030204" pitchFamily="18" charset="0"/>
              </a:rPr>
              <a:t> </a:t>
            </a:r>
            <a:r>
              <a:rPr lang="en-US" sz="2000" b="1" spc="50" dirty="0" err="1">
                <a:solidFill>
                  <a:schemeClr val="tx1">
                    <a:lumMod val="75000"/>
                    <a:lumOff val="25000"/>
                  </a:schemeClr>
                </a:solidFill>
                <a:latin typeface="Cambria" panose="02040503050406030204" pitchFamily="18" charset="0"/>
              </a:rPr>
              <a:t>străine</a:t>
            </a:r>
            <a:r>
              <a:rPr lang="en-US" sz="2000" b="1" spc="50" dirty="0">
                <a:solidFill>
                  <a:schemeClr val="tx1">
                    <a:lumMod val="75000"/>
                    <a:lumOff val="25000"/>
                  </a:schemeClr>
                </a:solidFill>
                <a:latin typeface="Cambria" panose="02040503050406030204" pitchFamily="18" charset="0"/>
              </a:rPr>
              <a:t> de </a:t>
            </a:r>
            <a:r>
              <a:rPr lang="en-US" sz="2000" b="1" spc="50" dirty="0" err="1">
                <a:solidFill>
                  <a:schemeClr val="tx1">
                    <a:lumMod val="75000"/>
                    <a:lumOff val="25000"/>
                  </a:schemeClr>
                </a:solidFill>
                <a:latin typeface="Cambria" panose="02040503050406030204" pitchFamily="18" charset="0"/>
              </a:rPr>
              <a:t>finanțare</a:t>
            </a:r>
            <a:r>
              <a:rPr lang="en-US" sz="2000" b="1" spc="50" dirty="0">
                <a:solidFill>
                  <a:schemeClr val="tx1">
                    <a:lumMod val="75000"/>
                    <a:lumOff val="25000"/>
                  </a:schemeClr>
                </a:solidFill>
                <a:latin typeface="Cambria" panose="02040503050406030204" pitchFamily="18" charset="0"/>
              </a:rPr>
              <a:t> sunt </a:t>
            </a:r>
            <a:r>
              <a:rPr lang="en-US" sz="2000" b="1" spc="50" dirty="0" err="1">
                <a:solidFill>
                  <a:schemeClr val="tx1">
                    <a:lumMod val="75000"/>
                    <a:lumOff val="25000"/>
                  </a:schemeClr>
                </a:solidFill>
                <a:latin typeface="Cambria" panose="02040503050406030204" pitchFamily="18" charset="0"/>
              </a:rPr>
              <a:t>reprezentate</a:t>
            </a:r>
            <a:r>
              <a:rPr lang="en-US" sz="2000" b="1" spc="50" dirty="0">
                <a:solidFill>
                  <a:schemeClr val="tx1">
                    <a:lumMod val="75000"/>
                    <a:lumOff val="25000"/>
                  </a:schemeClr>
                </a:solidFill>
                <a:latin typeface="Cambria" panose="02040503050406030204" pitchFamily="18" charset="0"/>
              </a:rPr>
              <a:t> de:</a:t>
            </a:r>
          </a:p>
          <a:p>
            <a:pPr defTabSz="457200">
              <a:lnSpc>
                <a:spcPct val="90000"/>
              </a:lnSpc>
              <a:spcBef>
                <a:spcPts val="1000"/>
              </a:spcBef>
              <a:buClr>
                <a:schemeClr val="accent1"/>
              </a:buClr>
              <a:buFont typeface="Wingdings 3" charset="2"/>
              <a:buChar char=""/>
            </a:pPr>
            <a:r>
              <a:rPr lang="en-US" sz="2000" b="1" spc="50" dirty="0" err="1">
                <a:solidFill>
                  <a:schemeClr val="tx1">
                    <a:lumMod val="75000"/>
                    <a:lumOff val="25000"/>
                  </a:schemeClr>
                </a:solidFill>
                <a:latin typeface="Cambria" panose="02040503050406030204" pitchFamily="18" charset="0"/>
              </a:rPr>
              <a:t>Datorii</a:t>
            </a:r>
            <a:r>
              <a:rPr lang="en-US" sz="2000" b="1" spc="50" dirty="0">
                <a:solidFill>
                  <a:schemeClr val="tx1">
                    <a:lumMod val="75000"/>
                    <a:lumOff val="25000"/>
                  </a:schemeClr>
                </a:solidFill>
                <a:latin typeface="Cambria" panose="02040503050406030204" pitchFamily="18" charset="0"/>
              </a:rPr>
              <a:t> </a:t>
            </a:r>
            <a:r>
              <a:rPr lang="en-US" sz="2000" b="1" spc="50" dirty="0" err="1">
                <a:solidFill>
                  <a:schemeClr val="tx1">
                    <a:lumMod val="75000"/>
                    <a:lumOff val="25000"/>
                  </a:schemeClr>
                </a:solidFill>
                <a:latin typeface="Cambria" panose="02040503050406030204" pitchFamily="18" charset="0"/>
              </a:rPr>
              <a:t>față</a:t>
            </a:r>
            <a:r>
              <a:rPr lang="en-US" sz="2000" b="1" spc="50" dirty="0">
                <a:solidFill>
                  <a:schemeClr val="tx1">
                    <a:lumMod val="75000"/>
                    <a:lumOff val="25000"/>
                  </a:schemeClr>
                </a:solidFill>
                <a:latin typeface="Cambria" panose="02040503050406030204" pitchFamily="18" charset="0"/>
              </a:rPr>
              <a:t> de </a:t>
            </a:r>
            <a:r>
              <a:rPr lang="en-US" sz="2000" b="1" spc="50" dirty="0" err="1">
                <a:solidFill>
                  <a:schemeClr val="tx1">
                    <a:lumMod val="75000"/>
                    <a:lumOff val="25000"/>
                  </a:schemeClr>
                </a:solidFill>
                <a:latin typeface="Cambria" panose="02040503050406030204" pitchFamily="18" charset="0"/>
              </a:rPr>
              <a:t>terți</a:t>
            </a:r>
            <a:r>
              <a:rPr lang="en-US" sz="2000" b="1" spc="50" dirty="0">
                <a:solidFill>
                  <a:schemeClr val="tx1">
                    <a:lumMod val="75000"/>
                    <a:lumOff val="25000"/>
                  </a:schemeClr>
                </a:solidFill>
                <a:latin typeface="Cambria" panose="02040503050406030204" pitchFamily="18" charset="0"/>
              </a:rPr>
              <a:t> (</a:t>
            </a:r>
            <a:r>
              <a:rPr lang="en-US" sz="2000" b="1" spc="50" dirty="0" err="1">
                <a:solidFill>
                  <a:schemeClr val="tx1">
                    <a:lumMod val="75000"/>
                    <a:lumOff val="25000"/>
                  </a:schemeClr>
                </a:solidFill>
                <a:latin typeface="Cambria" panose="02040503050406030204" pitchFamily="18" charset="0"/>
              </a:rPr>
              <a:t>surse</a:t>
            </a:r>
            <a:r>
              <a:rPr lang="en-US" sz="2000" b="1" spc="50" dirty="0">
                <a:solidFill>
                  <a:schemeClr val="tx1">
                    <a:lumMod val="75000"/>
                    <a:lumOff val="25000"/>
                  </a:schemeClr>
                </a:solidFill>
                <a:latin typeface="Cambria" panose="02040503050406030204" pitchFamily="18" charset="0"/>
              </a:rPr>
              <a:t> </a:t>
            </a:r>
            <a:r>
              <a:rPr lang="en-US" sz="2000" b="1" spc="50" dirty="0" err="1">
                <a:solidFill>
                  <a:schemeClr val="tx1">
                    <a:lumMod val="75000"/>
                    <a:lumOff val="25000"/>
                  </a:schemeClr>
                </a:solidFill>
                <a:latin typeface="Cambria" panose="02040503050406030204" pitchFamily="18" charset="0"/>
              </a:rPr>
              <a:t>atrase</a:t>
            </a:r>
            <a:r>
              <a:rPr lang="en-US" sz="2000" b="1" spc="50" dirty="0">
                <a:solidFill>
                  <a:schemeClr val="tx1">
                    <a:lumMod val="75000"/>
                    <a:lumOff val="25000"/>
                  </a:schemeClr>
                </a:solidFill>
                <a:latin typeface="Cambria" panose="02040503050406030204" pitchFamily="18" charset="0"/>
              </a:rPr>
              <a:t>)</a:t>
            </a:r>
          </a:p>
          <a:p>
            <a:pPr defTabSz="457200">
              <a:lnSpc>
                <a:spcPct val="90000"/>
              </a:lnSpc>
              <a:spcBef>
                <a:spcPts val="1000"/>
              </a:spcBef>
              <a:buClr>
                <a:schemeClr val="accent1"/>
              </a:buClr>
              <a:buFont typeface="Wingdings 3" charset="2"/>
              <a:buChar char=""/>
            </a:pPr>
            <a:r>
              <a:rPr lang="en-US" sz="2000" spc="50" dirty="0" err="1">
                <a:solidFill>
                  <a:schemeClr val="tx1">
                    <a:lumMod val="75000"/>
                    <a:lumOff val="25000"/>
                  </a:schemeClr>
                </a:solidFill>
                <a:latin typeface="Cambria" panose="02040503050406030204" pitchFamily="18" charset="0"/>
              </a:rPr>
              <a:t>Datorii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salariale</a:t>
            </a:r>
            <a:r>
              <a:rPr lang="en-US" sz="2000" spc="50" dirty="0">
                <a:solidFill>
                  <a:schemeClr val="tx1">
                    <a:lumMod val="75000"/>
                    <a:lumOff val="25000"/>
                  </a:schemeClr>
                </a:solidFill>
                <a:latin typeface="Cambria" panose="02040503050406030204" pitchFamily="18" charset="0"/>
              </a:rPr>
              <a:t>: 5500 lei </a:t>
            </a:r>
          </a:p>
          <a:p>
            <a:pPr defTabSz="457200">
              <a:lnSpc>
                <a:spcPct val="90000"/>
              </a:lnSpc>
              <a:spcBef>
                <a:spcPts val="1000"/>
              </a:spcBef>
              <a:buClr>
                <a:schemeClr val="accent1"/>
              </a:buClr>
              <a:buFont typeface="Wingdings 3" charset="2"/>
              <a:buChar char=""/>
            </a:pPr>
            <a:r>
              <a:rPr lang="en-US" sz="2000" spc="50" dirty="0" err="1">
                <a:solidFill>
                  <a:schemeClr val="tx1">
                    <a:lumMod val="75000"/>
                    <a:lumOff val="25000"/>
                  </a:schemeClr>
                </a:solidFill>
                <a:latin typeface="Cambria" panose="02040503050406030204" pitchFamily="18" charset="0"/>
              </a:rPr>
              <a:t>Datorii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sociale</a:t>
            </a:r>
            <a:r>
              <a:rPr lang="en-US" sz="2000" spc="50" dirty="0">
                <a:solidFill>
                  <a:schemeClr val="tx1">
                    <a:lumMod val="75000"/>
                    <a:lumOff val="25000"/>
                  </a:schemeClr>
                </a:solidFill>
                <a:latin typeface="Cambria" panose="02040503050406030204" pitchFamily="18" charset="0"/>
              </a:rPr>
              <a:t>: 1200 lei</a:t>
            </a:r>
          </a:p>
          <a:p>
            <a:pPr defTabSz="457200">
              <a:lnSpc>
                <a:spcPct val="90000"/>
              </a:lnSpc>
              <a:spcBef>
                <a:spcPts val="1000"/>
              </a:spcBef>
              <a:buClr>
                <a:schemeClr val="accent1"/>
              </a:buClr>
              <a:buFont typeface="Wingdings 3" charset="2"/>
              <a:buChar char=""/>
            </a:pPr>
            <a:r>
              <a:rPr lang="en-US" sz="2000" spc="50" dirty="0" err="1">
                <a:solidFill>
                  <a:schemeClr val="tx1">
                    <a:lumMod val="75000"/>
                    <a:lumOff val="25000"/>
                  </a:schemeClr>
                </a:solidFill>
                <a:latin typeface="Cambria" panose="02040503050406030204" pitchFamily="18" charset="0"/>
              </a:rPr>
              <a:t>Datorii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fiscale</a:t>
            </a:r>
            <a:r>
              <a:rPr lang="en-US" sz="2000" spc="50" dirty="0">
                <a:solidFill>
                  <a:schemeClr val="tx1">
                    <a:lumMod val="75000"/>
                    <a:lumOff val="25000"/>
                  </a:schemeClr>
                </a:solidFill>
                <a:latin typeface="Cambria" panose="02040503050406030204" pitchFamily="18" charset="0"/>
              </a:rPr>
              <a:t>: 1720 lei </a:t>
            </a:r>
          </a:p>
          <a:p>
            <a:pPr defTabSz="457200">
              <a:lnSpc>
                <a:spcPct val="90000"/>
              </a:lnSpc>
              <a:spcBef>
                <a:spcPts val="1000"/>
              </a:spcBef>
              <a:buClr>
                <a:schemeClr val="accent1"/>
              </a:buClr>
              <a:buFont typeface="Wingdings 3" charset="2"/>
              <a:buChar char=""/>
            </a:pPr>
            <a:r>
              <a:rPr lang="en-US" sz="2000" spc="50" dirty="0" err="1">
                <a:solidFill>
                  <a:schemeClr val="tx1">
                    <a:lumMod val="75000"/>
                    <a:lumOff val="25000"/>
                  </a:schemeClr>
                </a:solidFill>
                <a:latin typeface="Cambria" panose="02040503050406030204" pitchFamily="18" charset="0"/>
              </a:rPr>
              <a:t>Datorii</a:t>
            </a:r>
            <a:r>
              <a:rPr lang="en-US" sz="2000" spc="50" dirty="0">
                <a:solidFill>
                  <a:schemeClr val="tx1">
                    <a:lumMod val="75000"/>
                    <a:lumOff val="25000"/>
                  </a:schemeClr>
                </a:solidFill>
                <a:latin typeface="Cambria" panose="02040503050406030204" pitchFamily="18" charset="0"/>
              </a:rPr>
              <a:t> </a:t>
            </a:r>
            <a:r>
              <a:rPr lang="en-US" sz="2000" spc="50" dirty="0" err="1">
                <a:solidFill>
                  <a:schemeClr val="tx1">
                    <a:lumMod val="75000"/>
                    <a:lumOff val="25000"/>
                  </a:schemeClr>
                </a:solidFill>
                <a:latin typeface="Cambria" panose="02040503050406030204" pitchFamily="18" charset="0"/>
              </a:rPr>
              <a:t>comerciale</a:t>
            </a:r>
            <a:r>
              <a:rPr lang="en-US" sz="2000" spc="50" dirty="0">
                <a:solidFill>
                  <a:schemeClr val="tx1">
                    <a:lumMod val="75000"/>
                    <a:lumOff val="25000"/>
                  </a:schemeClr>
                </a:solidFill>
                <a:latin typeface="Cambria" panose="02040503050406030204" pitchFamily="18" charset="0"/>
              </a:rPr>
              <a:t>: 15.000 lei</a:t>
            </a:r>
          </a:p>
          <a:p>
            <a:pPr defTabSz="457200">
              <a:lnSpc>
                <a:spcPct val="90000"/>
              </a:lnSpc>
              <a:spcBef>
                <a:spcPts val="1000"/>
              </a:spcBef>
              <a:buClr>
                <a:schemeClr val="accent1"/>
              </a:buClr>
              <a:buFont typeface="Wingdings 3" charset="2"/>
              <a:buChar char=""/>
            </a:pPr>
            <a:r>
              <a:rPr lang="en-US" sz="2000" b="1" spc="50" dirty="0" err="1">
                <a:solidFill>
                  <a:schemeClr val="tx1">
                    <a:lumMod val="75000"/>
                    <a:lumOff val="25000"/>
                  </a:schemeClr>
                </a:solidFill>
                <a:latin typeface="Cambria" panose="02040503050406030204" pitchFamily="18" charset="0"/>
              </a:rPr>
              <a:t>Credite</a:t>
            </a:r>
            <a:r>
              <a:rPr lang="en-US" sz="2000" b="1" spc="50" dirty="0">
                <a:solidFill>
                  <a:schemeClr val="tx1">
                    <a:lumMod val="75000"/>
                    <a:lumOff val="25000"/>
                  </a:schemeClr>
                </a:solidFill>
                <a:latin typeface="Cambria" panose="02040503050406030204" pitchFamily="18" charset="0"/>
              </a:rPr>
              <a:t> de </a:t>
            </a:r>
            <a:r>
              <a:rPr lang="en-US" sz="2000" b="1" spc="50" dirty="0" err="1">
                <a:solidFill>
                  <a:schemeClr val="tx1">
                    <a:lumMod val="75000"/>
                    <a:lumOff val="25000"/>
                  </a:schemeClr>
                </a:solidFill>
                <a:latin typeface="Cambria" panose="02040503050406030204" pitchFamily="18" charset="0"/>
              </a:rPr>
              <a:t>trezorerie</a:t>
            </a:r>
            <a:r>
              <a:rPr lang="en-US" sz="2000" b="1" spc="50" dirty="0">
                <a:solidFill>
                  <a:schemeClr val="tx1">
                    <a:lumMod val="75000"/>
                    <a:lumOff val="25000"/>
                  </a:schemeClr>
                </a:solidFill>
                <a:latin typeface="Cambria" panose="02040503050406030204" pitchFamily="18" charset="0"/>
              </a:rPr>
              <a:t>/ </a:t>
            </a:r>
            <a:r>
              <a:rPr lang="en-US" sz="2000" b="1" spc="50" dirty="0" err="1">
                <a:solidFill>
                  <a:schemeClr val="tx1">
                    <a:lumMod val="75000"/>
                    <a:lumOff val="25000"/>
                  </a:schemeClr>
                </a:solidFill>
                <a:latin typeface="Cambria" panose="02040503050406030204" pitchFamily="18" charset="0"/>
              </a:rPr>
              <a:t>credite</a:t>
            </a:r>
            <a:r>
              <a:rPr lang="en-US" sz="2000" b="1" spc="50" dirty="0">
                <a:solidFill>
                  <a:schemeClr val="tx1">
                    <a:lumMod val="75000"/>
                    <a:lumOff val="25000"/>
                  </a:schemeClr>
                </a:solidFill>
                <a:latin typeface="Cambria" panose="02040503050406030204" pitchFamily="18" charset="0"/>
              </a:rPr>
              <a:t> de </a:t>
            </a:r>
            <a:r>
              <a:rPr lang="en-US" sz="2000" b="1" spc="50" dirty="0" err="1">
                <a:solidFill>
                  <a:schemeClr val="tx1">
                    <a:lumMod val="75000"/>
                    <a:lumOff val="25000"/>
                  </a:schemeClr>
                </a:solidFill>
                <a:latin typeface="Cambria" panose="02040503050406030204" pitchFamily="18" charset="0"/>
              </a:rPr>
              <a:t>scont</a:t>
            </a:r>
            <a:r>
              <a:rPr lang="en-US" sz="2000" b="1" spc="50" dirty="0">
                <a:solidFill>
                  <a:schemeClr val="tx1">
                    <a:lumMod val="75000"/>
                    <a:lumOff val="25000"/>
                  </a:schemeClr>
                </a:solidFill>
                <a:latin typeface="Cambria" panose="02040503050406030204" pitchFamily="18" charset="0"/>
              </a:rPr>
              <a:t> – 0 lei</a:t>
            </a:r>
          </a:p>
          <a:p>
            <a:pPr defTabSz="457200">
              <a:lnSpc>
                <a:spcPct val="90000"/>
              </a:lnSpc>
              <a:spcBef>
                <a:spcPts val="1000"/>
              </a:spcBef>
              <a:buClr>
                <a:schemeClr val="accent1"/>
              </a:buClr>
              <a:buFont typeface="Wingdings 3" charset="2"/>
              <a:buChar char=""/>
            </a:pPr>
            <a:r>
              <a:rPr lang="en-US" sz="2000" b="1" spc="50" dirty="0" err="1">
                <a:solidFill>
                  <a:schemeClr val="tx1">
                    <a:lumMod val="75000"/>
                    <a:lumOff val="25000"/>
                  </a:schemeClr>
                </a:solidFill>
                <a:latin typeface="Cambria" panose="02040503050406030204" pitchFamily="18" charset="0"/>
              </a:rPr>
              <a:t>Credite</a:t>
            </a:r>
            <a:r>
              <a:rPr lang="en-US" sz="2000" b="1" spc="50" dirty="0">
                <a:solidFill>
                  <a:schemeClr val="tx1">
                    <a:lumMod val="75000"/>
                    <a:lumOff val="25000"/>
                  </a:schemeClr>
                </a:solidFill>
                <a:latin typeface="Cambria" panose="02040503050406030204" pitchFamily="18" charset="0"/>
              </a:rPr>
              <a:t> </a:t>
            </a:r>
            <a:r>
              <a:rPr lang="en-US" sz="2000" b="1" spc="50" dirty="0" err="1">
                <a:solidFill>
                  <a:schemeClr val="tx1">
                    <a:lumMod val="75000"/>
                    <a:lumOff val="25000"/>
                  </a:schemeClr>
                </a:solidFill>
                <a:latin typeface="Cambria" panose="02040503050406030204" pitchFamily="18" charset="0"/>
              </a:rPr>
              <a:t>bancare</a:t>
            </a:r>
            <a:r>
              <a:rPr lang="en-US" sz="2000" b="1" spc="50" dirty="0">
                <a:solidFill>
                  <a:schemeClr val="tx1">
                    <a:lumMod val="75000"/>
                    <a:lumOff val="25000"/>
                  </a:schemeClr>
                </a:solidFill>
                <a:latin typeface="Cambria" panose="02040503050406030204" pitchFamily="18" charset="0"/>
              </a:rPr>
              <a:t> pe termen lung – 0 lei</a:t>
            </a:r>
          </a:p>
          <a:p>
            <a:pPr defTabSz="457200">
              <a:lnSpc>
                <a:spcPct val="90000"/>
              </a:lnSpc>
              <a:spcBef>
                <a:spcPts val="1000"/>
              </a:spcBef>
              <a:buClr>
                <a:schemeClr val="accent1"/>
              </a:buClr>
              <a:buFont typeface="Wingdings 3" charset="2"/>
              <a:buChar char=""/>
            </a:pPr>
            <a:r>
              <a:rPr lang="en-US" sz="2000" b="1" spc="50" dirty="0" err="1">
                <a:solidFill>
                  <a:schemeClr val="tx1">
                    <a:lumMod val="75000"/>
                    <a:lumOff val="25000"/>
                  </a:schemeClr>
                </a:solidFill>
                <a:latin typeface="Cambria" panose="02040503050406030204" pitchFamily="18" charset="0"/>
              </a:rPr>
              <a:t>Finanțare</a:t>
            </a:r>
            <a:r>
              <a:rPr lang="en-US" sz="2000" b="1" spc="50" dirty="0">
                <a:solidFill>
                  <a:schemeClr val="tx1">
                    <a:lumMod val="75000"/>
                    <a:lumOff val="25000"/>
                  </a:schemeClr>
                </a:solidFill>
                <a:latin typeface="Cambria" panose="02040503050406030204" pitchFamily="18" charset="0"/>
              </a:rPr>
              <a:t> </a:t>
            </a:r>
            <a:r>
              <a:rPr lang="en-US" sz="2000" b="1" spc="50" dirty="0" err="1">
                <a:solidFill>
                  <a:schemeClr val="tx1">
                    <a:lumMod val="75000"/>
                    <a:lumOff val="25000"/>
                  </a:schemeClr>
                </a:solidFill>
                <a:latin typeface="Cambria" panose="02040503050406030204" pitchFamily="18" charset="0"/>
              </a:rPr>
              <a:t>nerambursabi</a:t>
            </a:r>
            <a:endParaRPr lang="en-US" sz="2000" b="1" spc="50" dirty="0">
              <a:solidFill>
                <a:schemeClr val="tx1">
                  <a:lumMod val="75000"/>
                  <a:lumOff val="25000"/>
                </a:schemeClr>
              </a:solidFill>
              <a:latin typeface="Cambria" panose="02040503050406030204" pitchFamily="18" charset="0"/>
            </a:endParaRPr>
          </a:p>
        </p:txBody>
      </p:sp>
    </p:spTree>
    <p:extLst>
      <p:ext uri="{BB962C8B-B14F-4D97-AF65-F5344CB8AC3E}">
        <p14:creationId xmlns:p14="http://schemas.microsoft.com/office/powerpoint/2010/main" val="1164354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stituent conținut 2">
            <a:extLst>
              <a:ext uri="{FF2B5EF4-FFF2-40B4-BE49-F238E27FC236}">
                <a16:creationId xmlns:a16="http://schemas.microsoft.com/office/drawing/2014/main" id="{3F995E02-5D63-2ADE-A826-0A76C00DF221}"/>
              </a:ext>
            </a:extLst>
          </p:cNvPr>
          <p:cNvSpPr>
            <a:spLocks noGrp="1"/>
          </p:cNvSpPr>
          <p:nvPr>
            <p:ph idx="1"/>
          </p:nvPr>
        </p:nvSpPr>
        <p:spPr>
          <a:xfrm>
            <a:off x="478303" y="422032"/>
            <a:ext cx="7539758" cy="5832346"/>
          </a:xfrm>
        </p:spPr>
        <p:txBody>
          <a:bodyPr vert="horz" lIns="91440" tIns="45720" rIns="91440" bIns="45720" rtlCol="0">
            <a:normAutofit/>
          </a:bodyPr>
          <a:lstStyle/>
          <a:p>
            <a:pPr>
              <a:lnSpc>
                <a:spcPct val="90000"/>
              </a:lnSpc>
            </a:pPr>
            <a:r>
              <a:rPr lang="ro" b="1" dirty="0">
                <a:latin typeface="Cambria" panose="02040503050406030204" pitchFamily="18" charset="0"/>
                <a:ea typeface="+mn-lt"/>
                <a:cs typeface="+mn-lt"/>
              </a:rPr>
              <a:t>În etapa I </a:t>
            </a:r>
            <a:r>
              <a:rPr lang="ro" dirty="0">
                <a:latin typeface="Cambria" panose="02040503050406030204" pitchFamily="18" charset="0"/>
                <a:ea typeface="+mn-lt"/>
                <a:cs typeface="+mn-lt"/>
              </a:rPr>
              <a:t>― Provin din autofinanţarea din partea asociaților și din partea bugetului familiei acestora;</a:t>
            </a:r>
            <a:endParaRPr lang="ro-RO" dirty="0">
              <a:latin typeface="Cambria" panose="02040503050406030204" pitchFamily="18" charset="0"/>
              <a:cs typeface="Times New Roman"/>
            </a:endParaRPr>
          </a:p>
          <a:p>
            <a:pPr>
              <a:lnSpc>
                <a:spcPct val="90000"/>
              </a:lnSpc>
            </a:pPr>
            <a:r>
              <a:rPr lang="pt" dirty="0" err="1">
                <a:latin typeface="Cambria" panose="02040503050406030204" pitchFamily="18" charset="0"/>
                <a:ea typeface="Batang"/>
                <a:cs typeface="Times New Roman"/>
              </a:rPr>
              <a:t>În</a:t>
            </a:r>
            <a:r>
              <a:rPr lang="pt" dirty="0">
                <a:latin typeface="Cambria" panose="02040503050406030204" pitchFamily="18" charset="0"/>
                <a:ea typeface="Batang"/>
                <a:cs typeface="Times New Roman"/>
              </a:rPr>
              <a:t> </a:t>
            </a:r>
            <a:r>
              <a:rPr lang="pt" dirty="0" err="1">
                <a:latin typeface="Cambria" panose="02040503050406030204" pitchFamily="18" charset="0"/>
                <a:ea typeface="Batang"/>
                <a:cs typeface="Times New Roman"/>
              </a:rPr>
              <a:t>vederea</a:t>
            </a:r>
            <a:r>
              <a:rPr lang="pt" dirty="0">
                <a:latin typeface="Cambria" panose="02040503050406030204" pitchFamily="18" charset="0"/>
                <a:ea typeface="Batang"/>
                <a:cs typeface="Times New Roman"/>
              </a:rPr>
              <a:t> </a:t>
            </a:r>
            <a:r>
              <a:rPr lang="pt" dirty="0" err="1">
                <a:latin typeface="Cambria" panose="02040503050406030204" pitchFamily="18" charset="0"/>
                <a:ea typeface="Batang"/>
                <a:cs typeface="Times New Roman"/>
              </a:rPr>
              <a:t>continuării</a:t>
            </a:r>
            <a:r>
              <a:rPr lang="pt" dirty="0">
                <a:latin typeface="Cambria" panose="02040503050406030204" pitchFamily="18" charset="0"/>
                <a:ea typeface="Batang"/>
                <a:cs typeface="Times New Roman"/>
              </a:rPr>
              <a:t> </a:t>
            </a:r>
            <a:r>
              <a:rPr lang="pt" dirty="0" err="1">
                <a:latin typeface="Cambria" panose="02040503050406030204" pitchFamily="18" charset="0"/>
                <a:ea typeface="Batang"/>
                <a:cs typeface="Times New Roman"/>
              </a:rPr>
              <a:t>și</a:t>
            </a:r>
            <a:r>
              <a:rPr lang="pt" dirty="0">
                <a:latin typeface="Cambria" panose="02040503050406030204" pitchFamily="18" charset="0"/>
                <a:ea typeface="Batang"/>
                <a:cs typeface="Times New Roman"/>
              </a:rPr>
              <a:t> </a:t>
            </a:r>
            <a:r>
              <a:rPr lang="pt" dirty="0" err="1">
                <a:latin typeface="Cambria" panose="02040503050406030204" pitchFamily="18" charset="0"/>
                <a:ea typeface="Batang"/>
                <a:cs typeface="Times New Roman"/>
              </a:rPr>
              <a:t>dezvoltării</a:t>
            </a:r>
            <a:r>
              <a:rPr lang="pt" dirty="0">
                <a:latin typeface="Cambria" panose="02040503050406030204" pitchFamily="18" charset="0"/>
                <a:ea typeface="Batang"/>
                <a:cs typeface="Times New Roman"/>
              </a:rPr>
              <a:t> </a:t>
            </a:r>
            <a:r>
              <a:rPr lang="pt" dirty="0" err="1">
                <a:latin typeface="Cambria" panose="02040503050406030204" pitchFamily="18" charset="0"/>
                <a:ea typeface="Batang"/>
                <a:cs typeface="Times New Roman"/>
              </a:rPr>
              <a:t>afacerii</a:t>
            </a:r>
            <a:r>
              <a:rPr lang="pt" dirty="0">
                <a:latin typeface="Cambria" panose="02040503050406030204" pitchFamily="18" charset="0"/>
                <a:ea typeface="Batang"/>
                <a:cs typeface="Times New Roman"/>
              </a:rPr>
              <a:t> </a:t>
            </a:r>
            <a:r>
              <a:rPr lang="pt" dirty="0" err="1">
                <a:latin typeface="Cambria" panose="02040503050406030204" pitchFamily="18" charset="0"/>
                <a:ea typeface="Batang"/>
                <a:cs typeface="Times New Roman"/>
              </a:rPr>
              <a:t>în</a:t>
            </a:r>
            <a:r>
              <a:rPr lang="pt" dirty="0">
                <a:latin typeface="Cambria" panose="02040503050406030204" pitchFamily="18" charset="0"/>
                <a:ea typeface="Batang"/>
                <a:cs typeface="Times New Roman"/>
              </a:rPr>
              <a:t> </a:t>
            </a:r>
            <a:r>
              <a:rPr lang="pt" dirty="0" err="1">
                <a:latin typeface="Cambria" panose="02040503050406030204" pitchFamily="18" charset="0"/>
                <a:ea typeface="Batang"/>
                <a:cs typeface="Times New Roman"/>
              </a:rPr>
              <a:t>viitor</a:t>
            </a:r>
            <a:r>
              <a:rPr lang="pt" dirty="0">
                <a:latin typeface="Cambria" panose="02040503050406030204" pitchFamily="18" charset="0"/>
                <a:ea typeface="Batang"/>
                <a:cs typeface="Times New Roman"/>
              </a:rPr>
              <a:t>:</a:t>
            </a:r>
            <a:endParaRPr lang="ro-RO" dirty="0">
              <a:latin typeface="Cambria" panose="02040503050406030204" pitchFamily="18" charset="0"/>
              <a:ea typeface="Batang"/>
              <a:cs typeface="Times New Roman"/>
            </a:endParaRPr>
          </a:p>
          <a:p>
            <a:pPr>
              <a:lnSpc>
                <a:spcPct val="90000"/>
              </a:lnSpc>
            </a:pPr>
            <a:r>
              <a:rPr lang="ro" b="1" dirty="0">
                <a:latin typeface="Cambria" panose="02040503050406030204" pitchFamily="18" charset="0"/>
                <a:ea typeface="+mn-lt"/>
                <a:cs typeface="+mn-lt"/>
              </a:rPr>
              <a:t>În etapa II </a:t>
            </a:r>
            <a:r>
              <a:rPr lang="ro" dirty="0">
                <a:latin typeface="Cambria" panose="02040503050406030204" pitchFamily="18" charset="0"/>
                <a:ea typeface="+mn-lt"/>
                <a:cs typeface="+mn-lt"/>
              </a:rPr>
              <a:t>― Credite nerambursabile pentu tineri întreprinzători. Finanțare prin programul pentru dezvoltarea abilităţilor antreprenoriale în rândul tinerilor şi facilitarea accesului la finanţare―</a:t>
            </a:r>
            <a:r>
              <a:rPr lang="ro" b="1" dirty="0">
                <a:latin typeface="Cambria" panose="02040503050406030204" pitchFamily="18" charset="0"/>
                <a:ea typeface="+mn-lt"/>
                <a:cs typeface="+mn-lt"/>
              </a:rPr>
              <a:t>Programul START UP NATION ROMÂNIA </a:t>
            </a:r>
            <a:endParaRPr lang="ro-RO" dirty="0">
              <a:latin typeface="Cambria" panose="02040503050406030204" pitchFamily="18" charset="0"/>
              <a:cs typeface="Times New Roman"/>
            </a:endParaRPr>
          </a:p>
          <a:p>
            <a:pPr>
              <a:lnSpc>
                <a:spcPct val="90000"/>
              </a:lnSpc>
            </a:pPr>
            <a:r>
              <a:rPr lang="ro" b="1" dirty="0">
                <a:latin typeface="Cambria" panose="02040503050406030204" pitchFamily="18" charset="0"/>
                <a:ea typeface="Batang"/>
                <a:cs typeface="Times New Roman"/>
              </a:rPr>
              <a:t>Elemente pe care le puteți achiziționa prin Start Up Nation:</a:t>
            </a:r>
            <a:endParaRPr lang="ro-RO" dirty="0">
              <a:latin typeface="Cambria" panose="02040503050406030204" pitchFamily="18" charset="0"/>
              <a:ea typeface="Batang"/>
              <a:cs typeface="Times New Roman"/>
            </a:endParaRPr>
          </a:p>
          <a:p>
            <a:pPr>
              <a:lnSpc>
                <a:spcPct val="90000"/>
              </a:lnSpc>
            </a:pPr>
            <a:r>
              <a:rPr lang="ro" dirty="0">
                <a:latin typeface="Cambria" panose="02040503050406030204" pitchFamily="18" charset="0"/>
                <a:ea typeface="+mn-lt"/>
                <a:cs typeface="+mn-lt"/>
              </a:rPr>
              <a:t>Echipamente tehnologice, inclusiv echipamente IT tehnică de calcul tip PC. Acestea includ și: echipamentele pentru locurile de joacă si sali de sport, fitness, x-body si de forta, precum si drone.</a:t>
            </a:r>
            <a:endParaRPr lang="ro-RO" dirty="0">
              <a:latin typeface="Cambria" panose="02040503050406030204" pitchFamily="18" charset="0"/>
              <a:cs typeface="Times New Roman"/>
            </a:endParaRPr>
          </a:p>
          <a:p>
            <a:pPr>
              <a:lnSpc>
                <a:spcPct val="90000"/>
              </a:lnSpc>
            </a:pPr>
            <a:r>
              <a:rPr lang="ro" dirty="0">
                <a:latin typeface="Cambria" panose="02040503050406030204" pitchFamily="18" charset="0"/>
                <a:ea typeface="+mn-lt"/>
                <a:cs typeface="+mn-lt"/>
              </a:rPr>
              <a:t>Achizitia spatiilor de lucru, includ si corturile pentru organizare evenimente si baloanele presostatice</a:t>
            </a:r>
            <a:endParaRPr lang="ro-RO" dirty="0">
              <a:latin typeface="Cambria" panose="02040503050406030204" pitchFamily="18" charset="0"/>
              <a:cs typeface="Times New Roman"/>
            </a:endParaRPr>
          </a:p>
          <a:p>
            <a:pPr>
              <a:lnSpc>
                <a:spcPct val="90000"/>
              </a:lnSpc>
            </a:pPr>
            <a:endParaRPr lang="ro-RO" sz="1700" dirty="0">
              <a:latin typeface="Times New Roman"/>
              <a:cs typeface="Times New Roman"/>
            </a:endParaRPr>
          </a:p>
        </p:txBody>
      </p:sp>
      <p:pic>
        <p:nvPicPr>
          <p:cNvPr id="4" name="Picture 3" descr="Box of chocolates">
            <a:extLst>
              <a:ext uri="{FF2B5EF4-FFF2-40B4-BE49-F238E27FC236}">
                <a16:creationId xmlns:a16="http://schemas.microsoft.com/office/drawing/2014/main" id="{C6215AB9-9375-244B-BFEE-7813C38F6A8C}"/>
              </a:ext>
            </a:extLst>
          </p:cNvPr>
          <p:cNvPicPr>
            <a:picLocks noChangeAspect="1"/>
          </p:cNvPicPr>
          <p:nvPr/>
        </p:nvPicPr>
        <p:blipFill rotWithShape="1">
          <a:blip r:embed="rId2">
            <a:extLst>
              <a:ext uri="{28A0092B-C50C-407E-A947-70E740481C1C}">
                <a14:useLocalDpi xmlns:a14="http://schemas.microsoft.com/office/drawing/2010/main" val="0"/>
              </a:ext>
            </a:extLst>
          </a:blip>
          <a:srcRect l="25832" r="33104" b="-1"/>
          <a:stretch/>
        </p:blipFill>
        <p:spPr>
          <a:xfrm>
            <a:off x="7968222" y="2"/>
            <a:ext cx="4223778" cy="6865951"/>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Tree>
    <p:extLst>
      <p:ext uri="{BB962C8B-B14F-4D97-AF65-F5344CB8AC3E}">
        <p14:creationId xmlns:p14="http://schemas.microsoft.com/office/powerpoint/2010/main" val="2908219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ocolate mousse in glasses">
            <a:extLst>
              <a:ext uri="{FF2B5EF4-FFF2-40B4-BE49-F238E27FC236}">
                <a16:creationId xmlns:a16="http://schemas.microsoft.com/office/drawing/2014/main" id="{98312872-BE94-9A1C-A4D1-369282301BC5}"/>
              </a:ext>
            </a:extLst>
          </p:cNvPr>
          <p:cNvPicPr>
            <a:picLocks noChangeAspect="1"/>
          </p:cNvPicPr>
          <p:nvPr/>
        </p:nvPicPr>
        <p:blipFill rotWithShape="1">
          <a:blip r:embed="rId2">
            <a:extLst>
              <a:ext uri="{28A0092B-C50C-407E-A947-70E740481C1C}">
                <a14:useLocalDpi xmlns:a14="http://schemas.microsoft.com/office/drawing/2010/main" val="0"/>
              </a:ext>
            </a:extLst>
          </a:blip>
          <a:srcRect l="11762" r="19743" b="-2"/>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3" name="Substituent conținut 2">
            <a:extLst>
              <a:ext uri="{FF2B5EF4-FFF2-40B4-BE49-F238E27FC236}">
                <a16:creationId xmlns:a16="http://schemas.microsoft.com/office/drawing/2014/main" id="{4F9BED42-0D1D-947A-1460-C9EE49B50342}"/>
              </a:ext>
            </a:extLst>
          </p:cNvPr>
          <p:cNvSpPr>
            <a:spLocks noGrp="1"/>
          </p:cNvSpPr>
          <p:nvPr>
            <p:ph idx="1"/>
          </p:nvPr>
        </p:nvSpPr>
        <p:spPr>
          <a:xfrm>
            <a:off x="5739619" y="281354"/>
            <a:ext cx="6134542" cy="6133514"/>
          </a:xfrm>
        </p:spPr>
        <p:txBody>
          <a:bodyPr vert="horz" lIns="91440" tIns="45720" rIns="91440" bIns="45720" rtlCol="0">
            <a:normAutofit fontScale="70000" lnSpcReduction="20000"/>
          </a:bodyPr>
          <a:lstStyle/>
          <a:p>
            <a:pPr>
              <a:lnSpc>
                <a:spcPct val="90000"/>
              </a:lnSpc>
            </a:pPr>
            <a:r>
              <a:rPr lang="ro" sz="800" dirty="0">
                <a:latin typeface="Times New Roman"/>
                <a:ea typeface="+mn-lt"/>
                <a:cs typeface="+mn-lt"/>
              </a:rPr>
              <a:t>A</a:t>
            </a:r>
            <a:r>
              <a:rPr lang="ro" sz="2400" dirty="0">
                <a:latin typeface="Cambria" panose="02040503050406030204" pitchFamily="18" charset="0"/>
                <a:ea typeface="+mn-lt"/>
                <a:cs typeface="+mn-lt"/>
              </a:rPr>
              <a:t>chizitionarea de spatii de lucru, spatii de productie si spatii pentru prestari servicii si comert.</a:t>
            </a:r>
            <a:endParaRPr lang="ro-RO" sz="2400" dirty="0">
              <a:latin typeface="Cambria" panose="02040503050406030204" pitchFamily="18" charset="0"/>
              <a:cs typeface="Times New Roman"/>
            </a:endParaRPr>
          </a:p>
          <a:p>
            <a:pPr>
              <a:lnSpc>
                <a:spcPct val="90000"/>
              </a:lnSpc>
            </a:pPr>
            <a:r>
              <a:rPr lang="ro" sz="2400" dirty="0">
                <a:latin typeface="Cambria" panose="02040503050406030204" pitchFamily="18" charset="0"/>
                <a:ea typeface="+mn-lt"/>
                <a:cs typeface="+mn-lt"/>
              </a:rPr>
              <a:t>Mijloace de transport: autoturisme, autobuze, microbuze, biciclete, mopede, motociclete, kart-uri, ATV-uri, rulote cu sau fara motor, elevatoare, încărcătoare, remorci si semiremorci, platforme, izoterme si frigorifice, doc plutitor, șalupe maritime pentru calatori, ambarcații fluviale de agrement, aparate de zbor, autoutilitare si autovehicule cu destinație speciala, cu excepția vehiculelor simbol G</a:t>
            </a:r>
            <a:endParaRPr lang="ro-RO" sz="2400" dirty="0">
              <a:latin typeface="Cambria" panose="02040503050406030204" pitchFamily="18" charset="0"/>
              <a:cs typeface="Times New Roman"/>
            </a:endParaRPr>
          </a:p>
          <a:p>
            <a:pPr>
              <a:lnSpc>
                <a:spcPct val="90000"/>
              </a:lnSpc>
            </a:pPr>
            <a:r>
              <a:rPr lang="ro" sz="2400" dirty="0">
                <a:latin typeface="Cambria" panose="02040503050406030204" pitchFamily="18" charset="0"/>
                <a:ea typeface="+mn-lt"/>
                <a:cs typeface="+mn-lt"/>
              </a:rPr>
              <a:t>Achiziționarea de mobilier, aparatura birotica si sisteme de protecție a valorilor umane si materiale;</a:t>
            </a:r>
            <a:endParaRPr lang="ro-RO" sz="2400" dirty="0">
              <a:latin typeface="Cambria" panose="02040503050406030204" pitchFamily="18" charset="0"/>
              <a:cs typeface="Times New Roman"/>
            </a:endParaRPr>
          </a:p>
          <a:p>
            <a:pPr>
              <a:lnSpc>
                <a:spcPct val="90000"/>
              </a:lnSpc>
            </a:pPr>
            <a:r>
              <a:rPr lang="ro" sz="2400" dirty="0">
                <a:latin typeface="Cambria" panose="02040503050406030204" pitchFamily="18" charset="0"/>
                <a:ea typeface="+mn-lt"/>
                <a:cs typeface="+mn-lt"/>
              </a:rPr>
              <a:t>Achiziționarea de instalații/echipamente specifice in scopul obținerii unei economii de energie, precum si sisteme care utilizează surse regenerabile de energie pentru eficientizarea activităților pentru care a solicitat finanțare;</a:t>
            </a:r>
            <a:endParaRPr lang="ro-RO" sz="2400" dirty="0">
              <a:latin typeface="Cambria" panose="02040503050406030204" pitchFamily="18" charset="0"/>
              <a:cs typeface="Times New Roman"/>
            </a:endParaRPr>
          </a:p>
          <a:p>
            <a:pPr>
              <a:lnSpc>
                <a:spcPct val="90000"/>
              </a:lnSpc>
            </a:pPr>
            <a:r>
              <a:rPr lang="ro" sz="2400" dirty="0">
                <a:latin typeface="Cambria" panose="02040503050406030204" pitchFamily="18" charset="0"/>
                <a:ea typeface="+mn-lt"/>
                <a:cs typeface="+mn-lt"/>
              </a:rPr>
              <a:t>Achiziționarea de instalații de încălzire sau climatizare aferente spațiului de desfășurare a activității de comerț, producție sau servicii;</a:t>
            </a:r>
            <a:endParaRPr lang="ro-RO" sz="2400" dirty="0">
              <a:latin typeface="Cambria" panose="02040503050406030204" pitchFamily="18" charset="0"/>
              <a:cs typeface="Times New Roman"/>
            </a:endParaRPr>
          </a:p>
          <a:p>
            <a:pPr>
              <a:lnSpc>
                <a:spcPct val="90000"/>
              </a:lnSpc>
            </a:pPr>
            <a:r>
              <a:rPr lang="ro" sz="2400" dirty="0">
                <a:latin typeface="Cambria" panose="02040503050406030204" pitchFamily="18" charset="0"/>
                <a:ea typeface="+mn-lt"/>
                <a:cs typeface="+mn-lt"/>
              </a:rPr>
              <a:t>Sunt eligibile cheltuielile cu salariile, utilitățile ( energie electrica, consum apa, gaze, salubritate, abonament telefon si internet) , servicii de contabilitate si cheltuielile aferente chiriilor spatiilor de lucru, spatii de producție si spatii pentru prestări servicii si comerț. Valoarea acestor cheltuieli (salarii, utilități, servicii de contabilitate si chirii) poate fi de maxim 30% din valoarea totala a cheltuielilor eligibile.</a:t>
            </a:r>
            <a:endParaRPr lang="ro-RO" sz="2400" dirty="0">
              <a:latin typeface="Cambria" panose="02040503050406030204" pitchFamily="18" charset="0"/>
              <a:cs typeface="Times New Roman"/>
            </a:endParaRPr>
          </a:p>
          <a:p>
            <a:pPr>
              <a:lnSpc>
                <a:spcPct val="90000"/>
              </a:lnSpc>
            </a:pPr>
            <a:endParaRPr lang="ro-RO" sz="800" dirty="0"/>
          </a:p>
        </p:txBody>
      </p:sp>
    </p:spTree>
    <p:extLst>
      <p:ext uri="{BB962C8B-B14F-4D97-AF65-F5344CB8AC3E}">
        <p14:creationId xmlns:p14="http://schemas.microsoft.com/office/powerpoint/2010/main" val="1172725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balls">
            <a:extLst>
              <a:ext uri="{FF2B5EF4-FFF2-40B4-BE49-F238E27FC236}">
                <a16:creationId xmlns:a16="http://schemas.microsoft.com/office/drawing/2014/main" id="{69FF81BA-DE53-B01A-2CB1-93802B80F35B}"/>
              </a:ext>
            </a:extLst>
          </p:cNvPr>
          <p:cNvPicPr>
            <a:picLocks noChangeAspect="1"/>
          </p:cNvPicPr>
          <p:nvPr/>
        </p:nvPicPr>
        <p:blipFill rotWithShape="1">
          <a:blip r:embed="rId2">
            <a:extLst>
              <a:ext uri="{28A0092B-C50C-407E-A947-70E740481C1C}">
                <a14:useLocalDpi xmlns:a14="http://schemas.microsoft.com/office/drawing/2010/main" val="0"/>
              </a:ext>
            </a:extLst>
          </a:blip>
          <a:srcRect t="15219" b="511"/>
          <a:stretch/>
        </p:blipFill>
        <p:spPr>
          <a:xfrm>
            <a:off x="1" y="1"/>
            <a:ext cx="12192000" cy="6857999"/>
          </a:xfrm>
          <a:prstGeom prst="rect">
            <a:avLst/>
          </a:prstGeom>
        </p:spPr>
      </p:pic>
      <p:sp useBgFill="1">
        <p:nvSpPr>
          <p:cNvPr id="17" name="Freeform: Shape 16">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u 1">
            <a:extLst>
              <a:ext uri="{FF2B5EF4-FFF2-40B4-BE49-F238E27FC236}">
                <a16:creationId xmlns:a16="http://schemas.microsoft.com/office/drawing/2014/main" id="{9C702150-6ACE-739B-37C7-2DFC40F5DE7E}"/>
              </a:ext>
            </a:extLst>
          </p:cNvPr>
          <p:cNvSpPr>
            <a:spLocks noGrp="1"/>
          </p:cNvSpPr>
          <p:nvPr>
            <p:ph type="title"/>
          </p:nvPr>
        </p:nvSpPr>
        <p:spPr>
          <a:xfrm>
            <a:off x="1030960" y="869616"/>
            <a:ext cx="4775162" cy="943008"/>
          </a:xfrm>
        </p:spPr>
        <p:txBody>
          <a:bodyPr vert="horz" lIns="91440" tIns="45720" rIns="91440" bIns="45720" rtlCol="0">
            <a:normAutofit fontScale="90000"/>
          </a:bodyPr>
          <a:lstStyle/>
          <a:p>
            <a:pPr lvl="1" algn="ctr"/>
            <a:r>
              <a:rPr lang="ro" b="1" dirty="0">
                <a:latin typeface="Times New Roman"/>
                <a:ea typeface="+mj-lt"/>
                <a:cs typeface="+mj-lt"/>
              </a:rPr>
              <a:t>6.3 Indicatori de eficiență economică: rentabilitate, solvabilitate, indicatori de risc, necesar de fond de rulment, trezorerie netă (cash-flow</a:t>
            </a:r>
            <a:r>
              <a:rPr lang="ro" dirty="0">
                <a:latin typeface="Times New Roman"/>
                <a:ea typeface="+mj-lt"/>
                <a:cs typeface="+mj-lt"/>
              </a:rPr>
              <a:t>)</a:t>
            </a:r>
            <a:endParaRPr lang="ro-RO" dirty="0">
              <a:latin typeface="Times New Roman"/>
              <a:cs typeface="Times New Roman"/>
            </a:endParaRPr>
          </a:p>
          <a:p>
            <a:pPr algn="ctr"/>
            <a:endParaRPr lang="ro-RO" dirty="0">
              <a:latin typeface="Times New Roman"/>
              <a:cs typeface="Times New Roman"/>
            </a:endParaRPr>
          </a:p>
        </p:txBody>
      </p:sp>
      <p:sp>
        <p:nvSpPr>
          <p:cNvPr id="19"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stituent conținut 2">
            <a:extLst>
              <a:ext uri="{FF2B5EF4-FFF2-40B4-BE49-F238E27FC236}">
                <a16:creationId xmlns:a16="http://schemas.microsoft.com/office/drawing/2014/main" id="{26DB62E6-D623-0BE6-14C2-343018F3930A}"/>
              </a:ext>
            </a:extLst>
          </p:cNvPr>
          <p:cNvSpPr>
            <a:spLocks noGrp="1"/>
          </p:cNvSpPr>
          <p:nvPr>
            <p:ph idx="1"/>
          </p:nvPr>
        </p:nvSpPr>
        <p:spPr>
          <a:xfrm>
            <a:off x="1030960" y="1646812"/>
            <a:ext cx="4919675" cy="4442181"/>
          </a:xfrm>
        </p:spPr>
        <p:txBody>
          <a:bodyPr vert="horz" lIns="91440" tIns="45720" rIns="91440" bIns="45720" rtlCol="0" anchor="ctr">
            <a:normAutofit fontScale="92500" lnSpcReduction="20000"/>
          </a:bodyPr>
          <a:lstStyle/>
          <a:p>
            <a:pPr>
              <a:lnSpc>
                <a:spcPct val="90000"/>
              </a:lnSpc>
            </a:pPr>
            <a:r>
              <a:rPr lang="ro" sz="1800" dirty="0">
                <a:ea typeface="+mn-lt"/>
                <a:cs typeface="+mn-lt"/>
              </a:rPr>
              <a:t>Eficiența economică se exprima sub forma: </a:t>
            </a:r>
            <a:endParaRPr lang="ro-RO" sz="1800" dirty="0"/>
          </a:p>
          <a:p>
            <a:pPr>
              <a:lnSpc>
                <a:spcPct val="90000"/>
              </a:lnSpc>
            </a:pPr>
            <a:r>
              <a:rPr lang="ro" sz="1800" dirty="0">
                <a:ea typeface="+mn-lt"/>
                <a:cs typeface="+mn-lt"/>
              </a:rPr>
              <a:t>Ee = Ef/Er maxim, adică maximizarea efectelor, </a:t>
            </a:r>
            <a:endParaRPr lang="ro-RO" sz="1800" dirty="0"/>
          </a:p>
          <a:p>
            <a:pPr>
              <a:lnSpc>
                <a:spcPct val="90000"/>
              </a:lnSpc>
            </a:pPr>
            <a:r>
              <a:rPr lang="ro" sz="1800" dirty="0">
                <a:ea typeface="+mn-lt"/>
                <a:cs typeface="+mn-lt"/>
              </a:rPr>
              <a:t>sau </a:t>
            </a:r>
            <a:endParaRPr lang="ro-RO" sz="1800" dirty="0"/>
          </a:p>
          <a:p>
            <a:pPr>
              <a:lnSpc>
                <a:spcPct val="90000"/>
              </a:lnSpc>
            </a:pPr>
            <a:r>
              <a:rPr lang="ro" sz="1800" dirty="0">
                <a:ea typeface="+mn-lt"/>
                <a:cs typeface="+mn-lt"/>
              </a:rPr>
              <a:t>Ee = Er/Ef minim, </a:t>
            </a:r>
            <a:endParaRPr lang="ro-RO" sz="1800" dirty="0"/>
          </a:p>
          <a:p>
            <a:pPr>
              <a:lnSpc>
                <a:spcPct val="90000"/>
              </a:lnSpc>
            </a:pPr>
            <a:r>
              <a:rPr lang="ro" sz="1800" dirty="0">
                <a:ea typeface="+mn-lt"/>
                <a:cs typeface="+mn-lt"/>
              </a:rPr>
              <a:t>adică minimizarea eforturilor, unde: Ef- efectul economic; Er - efortul economic.</a:t>
            </a:r>
            <a:endParaRPr lang="ro-RO" sz="1800" dirty="0"/>
          </a:p>
          <a:p>
            <a:pPr>
              <a:lnSpc>
                <a:spcPct val="90000"/>
              </a:lnSpc>
            </a:pPr>
            <a:r>
              <a:rPr lang="ro" sz="1800" dirty="0">
                <a:ea typeface="+mn-lt"/>
                <a:cs typeface="+mn-lt"/>
              </a:rPr>
              <a:t>Eficiența economică înseamnă obținerea unor efecte maxime cu eforturi minime, astfel se urmărește cheltuirea raționale a resurselor  materiale, umane, financiare.</a:t>
            </a:r>
            <a:endParaRPr lang="ro-RO" sz="1800" dirty="0"/>
          </a:p>
          <a:p>
            <a:pPr>
              <a:lnSpc>
                <a:spcPct val="90000"/>
              </a:lnSpc>
            </a:pPr>
            <a:r>
              <a:rPr lang="ro" sz="1800" dirty="0">
                <a:ea typeface="+mn-lt"/>
                <a:cs typeface="+mn-lt"/>
              </a:rPr>
              <a:t>Pentru exprimarea rentabilității se utilizează două categorii de indicatori:</a:t>
            </a:r>
            <a:endParaRPr lang="ro-RO" sz="1800" dirty="0"/>
          </a:p>
          <a:p>
            <a:pPr>
              <a:lnSpc>
                <a:spcPct val="90000"/>
              </a:lnSpc>
            </a:pPr>
            <a:r>
              <a:rPr lang="ro" sz="1800" dirty="0">
                <a:ea typeface="+mn-lt"/>
                <a:cs typeface="+mn-lt"/>
              </a:rPr>
              <a:t>a)  Indicatori absoluți:</a:t>
            </a:r>
            <a:endParaRPr lang="ro-RO" sz="1800" dirty="0"/>
          </a:p>
          <a:p>
            <a:pPr>
              <a:lnSpc>
                <a:spcPct val="90000"/>
              </a:lnSpc>
            </a:pPr>
            <a:r>
              <a:rPr lang="ro" sz="1800" dirty="0">
                <a:ea typeface="+mn-lt"/>
                <a:cs typeface="+mn-lt"/>
              </a:rPr>
              <a:t>•   rezultatul exercițiului;</a:t>
            </a:r>
            <a:endParaRPr lang="ro-RO" sz="1800" dirty="0"/>
          </a:p>
          <a:p>
            <a:pPr>
              <a:lnSpc>
                <a:spcPct val="90000"/>
              </a:lnSpc>
            </a:pPr>
            <a:r>
              <a:rPr lang="ro" sz="1800" dirty="0">
                <a:ea typeface="+mn-lt"/>
                <a:cs typeface="+mn-lt"/>
              </a:rPr>
              <a:t>•   rezultatul din exploatare;</a:t>
            </a:r>
            <a:endParaRPr lang="ro" sz="1800" dirty="0"/>
          </a:p>
          <a:p>
            <a:pPr>
              <a:lnSpc>
                <a:spcPct val="90000"/>
              </a:lnSpc>
            </a:pPr>
            <a:r>
              <a:rPr lang="ro" sz="1800" dirty="0">
                <a:ea typeface="+mn-lt"/>
                <a:cs typeface="+mn-lt"/>
              </a:rPr>
              <a:t>•   rezultatul net.</a:t>
            </a:r>
            <a:endParaRPr lang="ro" sz="1800" dirty="0"/>
          </a:p>
          <a:p>
            <a:pPr>
              <a:lnSpc>
                <a:spcPct val="90000"/>
              </a:lnSpc>
            </a:pPr>
            <a:endParaRPr lang="ro" sz="800" dirty="0"/>
          </a:p>
          <a:p>
            <a:pPr>
              <a:lnSpc>
                <a:spcPct val="90000"/>
              </a:lnSpc>
            </a:pPr>
            <a:endParaRPr lang="ro-RO" sz="800" dirty="0"/>
          </a:p>
        </p:txBody>
      </p:sp>
    </p:spTree>
    <p:extLst>
      <p:ext uri="{BB962C8B-B14F-4D97-AF65-F5344CB8AC3E}">
        <p14:creationId xmlns:p14="http://schemas.microsoft.com/office/powerpoint/2010/main" val="2411428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A2B4A10-ABAC-4F2C-AAD3-3D932E359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00235" cy="5464636"/>
          </a:xfrm>
          <a:custGeom>
            <a:avLst/>
            <a:gdLst>
              <a:gd name="connsiteX0" fmla="*/ 0 w 6500235"/>
              <a:gd name="connsiteY0" fmla="*/ 0 h 5464636"/>
              <a:gd name="connsiteX1" fmla="*/ 6468182 w 6500235"/>
              <a:gd name="connsiteY1" fmla="*/ 0 h 5464636"/>
              <a:gd name="connsiteX2" fmla="*/ 6468122 w 6500235"/>
              <a:gd name="connsiteY2" fmla="*/ 2458 h 5464636"/>
              <a:gd name="connsiteX3" fmla="*/ 6473409 w 6500235"/>
              <a:gd name="connsiteY3" fmla="*/ 34346 h 5464636"/>
              <a:gd name="connsiteX4" fmla="*/ 6492498 w 6500235"/>
              <a:gd name="connsiteY4" fmla="*/ 123264 h 5464636"/>
              <a:gd name="connsiteX5" fmla="*/ 6453347 w 6500235"/>
              <a:gd name="connsiteY5" fmla="*/ 355483 h 5464636"/>
              <a:gd name="connsiteX6" fmla="*/ 6446278 w 6500235"/>
              <a:gd name="connsiteY6" fmla="*/ 407805 h 5464636"/>
              <a:gd name="connsiteX7" fmla="*/ 6479973 w 6500235"/>
              <a:gd name="connsiteY7" fmla="*/ 438480 h 5464636"/>
              <a:gd name="connsiteX8" fmla="*/ 6446200 w 6500235"/>
              <a:gd name="connsiteY8" fmla="*/ 483448 h 5464636"/>
              <a:gd name="connsiteX9" fmla="*/ 6455191 w 6500235"/>
              <a:gd name="connsiteY9" fmla="*/ 585156 h 5464636"/>
              <a:gd name="connsiteX10" fmla="*/ 6455578 w 6500235"/>
              <a:gd name="connsiteY10" fmla="*/ 723310 h 5464636"/>
              <a:gd name="connsiteX11" fmla="*/ 6330650 w 6500235"/>
              <a:gd name="connsiteY11" fmla="*/ 969274 h 5464636"/>
              <a:gd name="connsiteX12" fmla="*/ 6259783 w 6500235"/>
              <a:gd name="connsiteY12" fmla="*/ 1059188 h 5464636"/>
              <a:gd name="connsiteX13" fmla="*/ 6232390 w 6500235"/>
              <a:gd name="connsiteY13" fmla="*/ 1134371 h 5464636"/>
              <a:gd name="connsiteX14" fmla="*/ 6197819 w 6500235"/>
              <a:gd name="connsiteY14" fmla="*/ 1226187 h 5464636"/>
              <a:gd name="connsiteX15" fmla="*/ 6153633 w 6500235"/>
              <a:gd name="connsiteY15" fmla="*/ 1266676 h 5464636"/>
              <a:gd name="connsiteX16" fmla="*/ 6115253 w 6500235"/>
              <a:gd name="connsiteY16" fmla="*/ 1333803 h 5464636"/>
              <a:gd name="connsiteX17" fmla="*/ 6116094 w 6500235"/>
              <a:gd name="connsiteY17" fmla="*/ 1360252 h 5464636"/>
              <a:gd name="connsiteX18" fmla="*/ 6093817 w 6500235"/>
              <a:gd name="connsiteY18" fmla="*/ 1557246 h 5464636"/>
              <a:gd name="connsiteX19" fmla="*/ 6036619 w 6500235"/>
              <a:gd name="connsiteY19" fmla="*/ 1695300 h 5464636"/>
              <a:gd name="connsiteX20" fmla="*/ 6006327 w 6500235"/>
              <a:gd name="connsiteY20" fmla="*/ 1765313 h 5464636"/>
              <a:gd name="connsiteX21" fmla="*/ 5990294 w 6500235"/>
              <a:gd name="connsiteY21" fmla="*/ 1829516 h 5464636"/>
              <a:gd name="connsiteX22" fmla="*/ 5951522 w 6500235"/>
              <a:gd name="connsiteY22" fmla="*/ 1913734 h 5464636"/>
              <a:gd name="connsiteX23" fmla="*/ 5851829 w 6500235"/>
              <a:gd name="connsiteY23" fmla="*/ 2042661 h 5464636"/>
              <a:gd name="connsiteX24" fmla="*/ 5843359 w 6500235"/>
              <a:gd name="connsiteY24" fmla="*/ 2063211 h 5464636"/>
              <a:gd name="connsiteX25" fmla="*/ 5841612 w 6500235"/>
              <a:gd name="connsiteY25" fmla="*/ 2071738 h 5464636"/>
              <a:gd name="connsiteX26" fmla="*/ 5835993 w 6500235"/>
              <a:gd name="connsiteY26" fmla="*/ 2082516 h 5464636"/>
              <a:gd name="connsiteX27" fmla="*/ 5835396 w 6500235"/>
              <a:gd name="connsiteY27" fmla="*/ 2082526 h 5464636"/>
              <a:gd name="connsiteX28" fmla="*/ 5831029 w 6500235"/>
              <a:gd name="connsiteY28" fmla="*/ 2093117 h 5464636"/>
              <a:gd name="connsiteX29" fmla="*/ 5737995 w 6500235"/>
              <a:gd name="connsiteY29" fmla="*/ 2189215 h 5464636"/>
              <a:gd name="connsiteX30" fmla="*/ 5724175 w 6500235"/>
              <a:gd name="connsiteY30" fmla="*/ 2265929 h 5464636"/>
              <a:gd name="connsiteX31" fmla="*/ 5669829 w 6500235"/>
              <a:gd name="connsiteY31" fmla="*/ 2335401 h 5464636"/>
              <a:gd name="connsiteX32" fmla="*/ 5612139 w 6500235"/>
              <a:gd name="connsiteY32" fmla="*/ 2453657 h 5464636"/>
              <a:gd name="connsiteX33" fmla="*/ 5594475 w 6500235"/>
              <a:gd name="connsiteY33" fmla="*/ 2615311 h 5464636"/>
              <a:gd name="connsiteX34" fmla="*/ 5536384 w 6500235"/>
              <a:gd name="connsiteY34" fmla="*/ 2755975 h 5464636"/>
              <a:gd name="connsiteX35" fmla="*/ 5485137 w 6500235"/>
              <a:gd name="connsiteY35" fmla="*/ 2848281 h 5464636"/>
              <a:gd name="connsiteX36" fmla="*/ 5325962 w 6500235"/>
              <a:gd name="connsiteY36" fmla="*/ 3162656 h 5464636"/>
              <a:gd name="connsiteX37" fmla="*/ 5243182 w 6500235"/>
              <a:gd name="connsiteY37" fmla="*/ 3288494 h 5464636"/>
              <a:gd name="connsiteX38" fmla="*/ 5237100 w 6500235"/>
              <a:gd name="connsiteY38" fmla="*/ 3363382 h 5464636"/>
              <a:gd name="connsiteX39" fmla="*/ 5210973 w 6500235"/>
              <a:gd name="connsiteY39" fmla="*/ 3381298 h 5464636"/>
              <a:gd name="connsiteX40" fmla="*/ 5206067 w 6500235"/>
              <a:gd name="connsiteY40" fmla="*/ 3384167 h 5464636"/>
              <a:gd name="connsiteX41" fmla="*/ 5181176 w 6500235"/>
              <a:gd name="connsiteY41" fmla="*/ 3399028 h 5464636"/>
              <a:gd name="connsiteX42" fmla="*/ 5156932 w 6500235"/>
              <a:gd name="connsiteY42" fmla="*/ 3419249 h 5464636"/>
              <a:gd name="connsiteX43" fmla="*/ 5139869 w 6500235"/>
              <a:gd name="connsiteY43" fmla="*/ 3450988 h 5464636"/>
              <a:gd name="connsiteX44" fmla="*/ 5071047 w 6500235"/>
              <a:gd name="connsiteY44" fmla="*/ 3608412 h 5464636"/>
              <a:gd name="connsiteX45" fmla="*/ 5022875 w 6500235"/>
              <a:gd name="connsiteY45" fmla="*/ 3698834 h 5464636"/>
              <a:gd name="connsiteX46" fmla="*/ 4993591 w 6500235"/>
              <a:gd name="connsiteY46" fmla="*/ 3727277 h 5464636"/>
              <a:gd name="connsiteX47" fmla="*/ 4960082 w 6500235"/>
              <a:gd name="connsiteY47" fmla="*/ 3770964 h 5464636"/>
              <a:gd name="connsiteX48" fmla="*/ 4956970 w 6500235"/>
              <a:gd name="connsiteY48" fmla="*/ 3791475 h 5464636"/>
              <a:gd name="connsiteX49" fmla="*/ 4941856 w 6500235"/>
              <a:gd name="connsiteY49" fmla="*/ 3797112 h 5464636"/>
              <a:gd name="connsiteX50" fmla="*/ 4913940 w 6500235"/>
              <a:gd name="connsiteY50" fmla="*/ 3820812 h 5464636"/>
              <a:gd name="connsiteX51" fmla="*/ 4811357 w 6500235"/>
              <a:gd name="connsiteY51" fmla="*/ 3871429 h 5464636"/>
              <a:gd name="connsiteX52" fmla="*/ 4783124 w 6500235"/>
              <a:gd name="connsiteY52" fmla="*/ 3882491 h 5464636"/>
              <a:gd name="connsiteX53" fmla="*/ 4724385 w 6500235"/>
              <a:gd name="connsiteY53" fmla="*/ 3930800 h 5464636"/>
              <a:gd name="connsiteX54" fmla="*/ 4632498 w 6500235"/>
              <a:gd name="connsiteY54" fmla="*/ 4019308 h 5464636"/>
              <a:gd name="connsiteX55" fmla="*/ 4611775 w 6500235"/>
              <a:gd name="connsiteY55" fmla="*/ 4036221 h 5464636"/>
              <a:gd name="connsiteX56" fmla="*/ 4589341 w 6500235"/>
              <a:gd name="connsiteY56" fmla="*/ 4043087 h 5464636"/>
              <a:gd name="connsiteX57" fmla="*/ 4580109 w 6500235"/>
              <a:gd name="connsiteY57" fmla="*/ 4037991 h 5464636"/>
              <a:gd name="connsiteX58" fmla="*/ 4567969 w 6500235"/>
              <a:gd name="connsiteY58" fmla="*/ 4046064 h 5464636"/>
              <a:gd name="connsiteX59" fmla="*/ 4563776 w 6500235"/>
              <a:gd name="connsiteY59" fmla="*/ 4046606 h 5464636"/>
              <a:gd name="connsiteX60" fmla="*/ 4540688 w 6500235"/>
              <a:gd name="connsiteY60" fmla="*/ 4051329 h 5464636"/>
              <a:gd name="connsiteX61" fmla="*/ 4515381 w 6500235"/>
              <a:gd name="connsiteY61" fmla="*/ 4101230 h 5464636"/>
              <a:gd name="connsiteX62" fmla="*/ 4464519 w 6500235"/>
              <a:gd name="connsiteY62" fmla="*/ 4129866 h 5464636"/>
              <a:gd name="connsiteX63" fmla="*/ 4258103 w 6500235"/>
              <a:gd name="connsiteY63" fmla="*/ 4281657 h 5464636"/>
              <a:gd name="connsiteX64" fmla="*/ 4110759 w 6500235"/>
              <a:gd name="connsiteY64" fmla="*/ 4475040 h 5464636"/>
              <a:gd name="connsiteX65" fmla="*/ 3977659 w 6500235"/>
              <a:gd name="connsiteY65" fmla="*/ 4576699 h 5464636"/>
              <a:gd name="connsiteX66" fmla="*/ 3839447 w 6500235"/>
              <a:gd name="connsiteY66" fmla="*/ 4686247 h 5464636"/>
              <a:gd name="connsiteX67" fmla="*/ 3160580 w 6500235"/>
              <a:gd name="connsiteY67" fmla="*/ 4816349 h 5464636"/>
              <a:gd name="connsiteX68" fmla="*/ 2824675 w 6500235"/>
              <a:gd name="connsiteY68" fmla="*/ 4861066 h 5464636"/>
              <a:gd name="connsiteX69" fmla="*/ 2704403 w 6500235"/>
              <a:gd name="connsiteY69" fmla="*/ 4872014 h 5464636"/>
              <a:gd name="connsiteX70" fmla="*/ 2432833 w 6500235"/>
              <a:gd name="connsiteY70" fmla="*/ 5046782 h 5464636"/>
              <a:gd name="connsiteX71" fmla="*/ 1930437 w 6500235"/>
              <a:gd name="connsiteY71" fmla="*/ 5242775 h 5464636"/>
              <a:gd name="connsiteX72" fmla="*/ 1853671 w 6500235"/>
              <a:gd name="connsiteY72" fmla="*/ 5310774 h 5464636"/>
              <a:gd name="connsiteX73" fmla="*/ 1813576 w 6500235"/>
              <a:gd name="connsiteY73" fmla="*/ 5366218 h 5464636"/>
              <a:gd name="connsiteX74" fmla="*/ 1777372 w 6500235"/>
              <a:gd name="connsiteY74" fmla="*/ 5364302 h 5464636"/>
              <a:gd name="connsiteX75" fmla="*/ 1733954 w 6500235"/>
              <a:gd name="connsiteY75" fmla="*/ 5365192 h 5464636"/>
              <a:gd name="connsiteX76" fmla="*/ 1672327 w 6500235"/>
              <a:gd name="connsiteY76" fmla="*/ 5408173 h 5464636"/>
              <a:gd name="connsiteX77" fmla="*/ 1641878 w 6500235"/>
              <a:gd name="connsiteY77" fmla="*/ 5399428 h 5464636"/>
              <a:gd name="connsiteX78" fmla="*/ 1636543 w 6500235"/>
              <a:gd name="connsiteY78" fmla="*/ 5397470 h 5464636"/>
              <a:gd name="connsiteX79" fmla="*/ 1609237 w 6500235"/>
              <a:gd name="connsiteY79" fmla="*/ 5387733 h 5464636"/>
              <a:gd name="connsiteX80" fmla="*/ 1578208 w 6500235"/>
              <a:gd name="connsiteY80" fmla="*/ 5381908 h 5464636"/>
              <a:gd name="connsiteX81" fmla="*/ 1542869 w 6500235"/>
              <a:gd name="connsiteY81" fmla="*/ 5388952 h 5464636"/>
              <a:gd name="connsiteX82" fmla="*/ 1377650 w 6500235"/>
              <a:gd name="connsiteY82" fmla="*/ 5436085 h 5464636"/>
              <a:gd name="connsiteX83" fmla="*/ 1277250 w 6500235"/>
              <a:gd name="connsiteY83" fmla="*/ 5456493 h 5464636"/>
              <a:gd name="connsiteX84" fmla="*/ 1236673 w 6500235"/>
              <a:gd name="connsiteY84" fmla="*/ 5452014 h 5464636"/>
              <a:gd name="connsiteX85" fmla="*/ 1181651 w 6500235"/>
              <a:gd name="connsiteY85" fmla="*/ 5453980 h 5464636"/>
              <a:gd name="connsiteX86" fmla="*/ 1163851 w 6500235"/>
              <a:gd name="connsiteY86" fmla="*/ 5464636 h 5464636"/>
              <a:gd name="connsiteX87" fmla="*/ 1149882 w 6500235"/>
              <a:gd name="connsiteY87" fmla="*/ 5456568 h 5464636"/>
              <a:gd name="connsiteX88" fmla="*/ 1113834 w 6500235"/>
              <a:gd name="connsiteY88" fmla="*/ 5450125 h 5464636"/>
              <a:gd name="connsiteX89" fmla="*/ 1009497 w 6500235"/>
              <a:gd name="connsiteY89" fmla="*/ 5403231 h 5464636"/>
              <a:gd name="connsiteX90" fmla="*/ 982993 w 6500235"/>
              <a:gd name="connsiteY90" fmla="*/ 5388499 h 5464636"/>
              <a:gd name="connsiteX91" fmla="*/ 908345 w 6500235"/>
              <a:gd name="connsiteY91" fmla="*/ 5373950 h 5464636"/>
              <a:gd name="connsiteX92" fmla="*/ 781592 w 6500235"/>
              <a:gd name="connsiteY92" fmla="*/ 5359426 h 5464636"/>
              <a:gd name="connsiteX93" fmla="*/ 755358 w 6500235"/>
              <a:gd name="connsiteY93" fmla="*/ 5354209 h 5464636"/>
              <a:gd name="connsiteX94" fmla="*/ 735782 w 6500235"/>
              <a:gd name="connsiteY94" fmla="*/ 5341278 h 5464636"/>
              <a:gd name="connsiteX95" fmla="*/ 733835 w 6500235"/>
              <a:gd name="connsiteY95" fmla="*/ 5330914 h 5464636"/>
              <a:gd name="connsiteX96" fmla="*/ 719882 w 6500235"/>
              <a:gd name="connsiteY96" fmla="*/ 5326690 h 5464636"/>
              <a:gd name="connsiteX97" fmla="*/ 716794 w 6500235"/>
              <a:gd name="connsiteY97" fmla="*/ 5323803 h 5464636"/>
              <a:gd name="connsiteX98" fmla="*/ 698456 w 6500235"/>
              <a:gd name="connsiteY98" fmla="*/ 5309002 h 5464636"/>
              <a:gd name="connsiteX99" fmla="*/ 643860 w 6500235"/>
              <a:gd name="connsiteY99" fmla="*/ 5321249 h 5464636"/>
              <a:gd name="connsiteX100" fmla="*/ 589399 w 6500235"/>
              <a:gd name="connsiteY100" fmla="*/ 5300252 h 5464636"/>
              <a:gd name="connsiteX101" fmla="*/ 340938 w 6500235"/>
              <a:gd name="connsiteY101" fmla="*/ 5237683 h 5464636"/>
              <a:gd name="connsiteX102" fmla="*/ 98001 w 6500235"/>
              <a:gd name="connsiteY102" fmla="*/ 5247147 h 5464636"/>
              <a:gd name="connsiteX103" fmla="*/ 12611 w 6500235"/>
              <a:gd name="connsiteY103" fmla="*/ 5237471 h 5464636"/>
              <a:gd name="connsiteX104" fmla="*/ 0 w 6500235"/>
              <a:gd name="connsiteY104" fmla="*/ 5235168 h 546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500235" h="5464636">
                <a:moveTo>
                  <a:pt x="0" y="0"/>
                </a:moveTo>
                <a:lnTo>
                  <a:pt x="6468182" y="0"/>
                </a:lnTo>
                <a:lnTo>
                  <a:pt x="6468122" y="2458"/>
                </a:lnTo>
                <a:cubicBezTo>
                  <a:pt x="6468560" y="7251"/>
                  <a:pt x="6469907" y="16220"/>
                  <a:pt x="6473409" y="34346"/>
                </a:cubicBezTo>
                <a:lnTo>
                  <a:pt x="6492498" y="123264"/>
                </a:lnTo>
                <a:cubicBezTo>
                  <a:pt x="6530248" y="162570"/>
                  <a:pt x="6415597" y="316177"/>
                  <a:pt x="6453347" y="355483"/>
                </a:cubicBezTo>
                <a:lnTo>
                  <a:pt x="6446278" y="407805"/>
                </a:lnTo>
                <a:cubicBezTo>
                  <a:pt x="6438855" y="419268"/>
                  <a:pt x="6492882" y="429673"/>
                  <a:pt x="6479973" y="438480"/>
                </a:cubicBezTo>
                <a:lnTo>
                  <a:pt x="6446200" y="483448"/>
                </a:lnTo>
                <a:lnTo>
                  <a:pt x="6455191" y="585156"/>
                </a:lnTo>
                <a:lnTo>
                  <a:pt x="6455578" y="723310"/>
                </a:lnTo>
                <a:lnTo>
                  <a:pt x="6330650" y="969274"/>
                </a:lnTo>
                <a:lnTo>
                  <a:pt x="6259783" y="1059188"/>
                </a:lnTo>
                <a:lnTo>
                  <a:pt x="6232390" y="1134371"/>
                </a:lnTo>
                <a:cubicBezTo>
                  <a:pt x="6233402" y="1144004"/>
                  <a:pt x="6201701" y="1218096"/>
                  <a:pt x="6197819" y="1226187"/>
                </a:cubicBezTo>
                <a:cubicBezTo>
                  <a:pt x="6193159" y="1247180"/>
                  <a:pt x="6164742" y="1253630"/>
                  <a:pt x="6153633" y="1266676"/>
                </a:cubicBezTo>
                <a:cubicBezTo>
                  <a:pt x="6143047" y="1294138"/>
                  <a:pt x="6121511" y="1318207"/>
                  <a:pt x="6115253" y="1333803"/>
                </a:cubicBezTo>
                <a:lnTo>
                  <a:pt x="6116094" y="1360252"/>
                </a:lnTo>
                <a:cubicBezTo>
                  <a:pt x="6112521" y="1397492"/>
                  <a:pt x="6092279" y="1498732"/>
                  <a:pt x="6093817" y="1557246"/>
                </a:cubicBezTo>
                <a:cubicBezTo>
                  <a:pt x="6112537" y="1631581"/>
                  <a:pt x="6029709" y="1634839"/>
                  <a:pt x="6036619" y="1695300"/>
                </a:cubicBezTo>
                <a:cubicBezTo>
                  <a:pt x="6031562" y="1739504"/>
                  <a:pt x="6015527" y="1737756"/>
                  <a:pt x="6006327" y="1765313"/>
                </a:cubicBezTo>
                <a:lnTo>
                  <a:pt x="5990294" y="1829516"/>
                </a:lnTo>
                <a:lnTo>
                  <a:pt x="5951522" y="1913734"/>
                </a:lnTo>
                <a:lnTo>
                  <a:pt x="5851829" y="2042661"/>
                </a:lnTo>
                <a:lnTo>
                  <a:pt x="5843359" y="2063211"/>
                </a:lnTo>
                <a:lnTo>
                  <a:pt x="5841612" y="2071738"/>
                </a:lnTo>
                <a:cubicBezTo>
                  <a:pt x="5839874" y="2077314"/>
                  <a:pt x="5838027" y="2080639"/>
                  <a:pt x="5835993" y="2082516"/>
                </a:cubicBezTo>
                <a:lnTo>
                  <a:pt x="5835396" y="2082526"/>
                </a:lnTo>
                <a:lnTo>
                  <a:pt x="5831029" y="2093117"/>
                </a:lnTo>
                <a:cubicBezTo>
                  <a:pt x="5814796" y="2110898"/>
                  <a:pt x="5755804" y="2160414"/>
                  <a:pt x="5737995" y="2189215"/>
                </a:cubicBezTo>
                <a:lnTo>
                  <a:pt x="5724175" y="2265929"/>
                </a:lnTo>
                <a:lnTo>
                  <a:pt x="5669829" y="2335401"/>
                </a:lnTo>
                <a:cubicBezTo>
                  <a:pt x="5651157" y="2366689"/>
                  <a:pt x="5624698" y="2407006"/>
                  <a:pt x="5612139" y="2453657"/>
                </a:cubicBezTo>
                <a:cubicBezTo>
                  <a:pt x="5613080" y="2462242"/>
                  <a:pt x="5589909" y="2606987"/>
                  <a:pt x="5594475" y="2615311"/>
                </a:cubicBezTo>
                <a:cubicBezTo>
                  <a:pt x="5543837" y="2727416"/>
                  <a:pt x="5569297" y="2670766"/>
                  <a:pt x="5536384" y="2755975"/>
                </a:cubicBezTo>
                <a:cubicBezTo>
                  <a:pt x="5489430" y="2846258"/>
                  <a:pt x="5525492" y="2766772"/>
                  <a:pt x="5485137" y="2848281"/>
                </a:cubicBezTo>
                <a:cubicBezTo>
                  <a:pt x="5448822" y="3003712"/>
                  <a:pt x="5363748" y="3103068"/>
                  <a:pt x="5325962" y="3162656"/>
                </a:cubicBezTo>
                <a:cubicBezTo>
                  <a:pt x="5253622" y="3181861"/>
                  <a:pt x="5277001" y="3245633"/>
                  <a:pt x="5243182" y="3288494"/>
                </a:cubicBezTo>
                <a:cubicBezTo>
                  <a:pt x="5294574" y="3300239"/>
                  <a:pt x="5188097" y="3332721"/>
                  <a:pt x="5237100" y="3363382"/>
                </a:cubicBezTo>
                <a:cubicBezTo>
                  <a:pt x="5229393" y="3370212"/>
                  <a:pt x="5220383" y="3375861"/>
                  <a:pt x="5210973" y="3381298"/>
                </a:cubicBezTo>
                <a:lnTo>
                  <a:pt x="5206067" y="3384167"/>
                </a:lnTo>
                <a:lnTo>
                  <a:pt x="5181176" y="3399028"/>
                </a:lnTo>
                <a:lnTo>
                  <a:pt x="5156932" y="3419249"/>
                </a:lnTo>
                <a:cubicBezTo>
                  <a:pt x="5149536" y="3427761"/>
                  <a:pt x="5143548" y="3438016"/>
                  <a:pt x="5139869" y="3450988"/>
                </a:cubicBezTo>
                <a:cubicBezTo>
                  <a:pt x="5146719" y="3504063"/>
                  <a:pt x="5059912" y="3541590"/>
                  <a:pt x="5071047" y="3608412"/>
                </a:cubicBezTo>
                <a:cubicBezTo>
                  <a:pt x="5070846" y="3631419"/>
                  <a:pt x="5043958" y="3693036"/>
                  <a:pt x="5022875" y="3698834"/>
                </a:cubicBezTo>
                <a:cubicBezTo>
                  <a:pt x="5013974" y="3710474"/>
                  <a:pt x="5013417" y="3727656"/>
                  <a:pt x="4993591" y="3727277"/>
                </a:cubicBezTo>
                <a:cubicBezTo>
                  <a:pt x="4968613" y="3729497"/>
                  <a:pt x="4982010" y="3786407"/>
                  <a:pt x="4960082" y="3770964"/>
                </a:cubicBezTo>
                <a:lnTo>
                  <a:pt x="4956970" y="3791475"/>
                </a:lnTo>
                <a:lnTo>
                  <a:pt x="4941856" y="3797112"/>
                </a:lnTo>
                <a:cubicBezTo>
                  <a:pt x="4926079" y="3802652"/>
                  <a:pt x="4914700" y="3807674"/>
                  <a:pt x="4913940" y="3820812"/>
                </a:cubicBezTo>
                <a:cubicBezTo>
                  <a:pt x="4892190" y="3833198"/>
                  <a:pt x="4833159" y="3861149"/>
                  <a:pt x="4811357" y="3871429"/>
                </a:cubicBezTo>
                <a:cubicBezTo>
                  <a:pt x="4797781" y="3865368"/>
                  <a:pt x="4792555" y="3877060"/>
                  <a:pt x="4783124" y="3882491"/>
                </a:cubicBezTo>
                <a:cubicBezTo>
                  <a:pt x="4766941" y="3880328"/>
                  <a:pt x="4731009" y="3914983"/>
                  <a:pt x="4724385" y="3930800"/>
                </a:cubicBezTo>
                <a:cubicBezTo>
                  <a:pt x="4713231" y="3980170"/>
                  <a:pt x="4642737" y="3980680"/>
                  <a:pt x="4632498" y="4019308"/>
                </a:cubicBezTo>
                <a:cubicBezTo>
                  <a:pt x="4626302" y="4027186"/>
                  <a:pt x="4619277" y="4032511"/>
                  <a:pt x="4611775" y="4036221"/>
                </a:cubicBezTo>
                <a:lnTo>
                  <a:pt x="4589341" y="4043087"/>
                </a:lnTo>
                <a:lnTo>
                  <a:pt x="4580109" y="4037991"/>
                </a:lnTo>
                <a:lnTo>
                  <a:pt x="4567969" y="4046064"/>
                </a:lnTo>
                <a:lnTo>
                  <a:pt x="4563776" y="4046606"/>
                </a:lnTo>
                <a:cubicBezTo>
                  <a:pt x="4555747" y="4047607"/>
                  <a:pt x="4547933" y="4048870"/>
                  <a:pt x="4540688" y="4051329"/>
                </a:cubicBezTo>
                <a:cubicBezTo>
                  <a:pt x="4565869" y="4086818"/>
                  <a:pt x="4483221" y="4078096"/>
                  <a:pt x="4515381" y="4101230"/>
                </a:cubicBezTo>
                <a:cubicBezTo>
                  <a:pt x="4479955" y="4120917"/>
                  <a:pt x="4519860" y="4137768"/>
                  <a:pt x="4464519" y="4129866"/>
                </a:cubicBezTo>
                <a:cubicBezTo>
                  <a:pt x="4421638" y="4159938"/>
                  <a:pt x="4317063" y="4224128"/>
                  <a:pt x="4258103" y="4281657"/>
                </a:cubicBezTo>
                <a:cubicBezTo>
                  <a:pt x="4226114" y="4312610"/>
                  <a:pt x="4157498" y="4425865"/>
                  <a:pt x="4110759" y="4475040"/>
                </a:cubicBezTo>
                <a:cubicBezTo>
                  <a:pt x="4061483" y="4509465"/>
                  <a:pt x="4039551" y="4565920"/>
                  <a:pt x="3977659" y="4576699"/>
                </a:cubicBezTo>
                <a:cubicBezTo>
                  <a:pt x="3932441" y="4611898"/>
                  <a:pt x="3975626" y="4646304"/>
                  <a:pt x="3839447" y="4686247"/>
                </a:cubicBezTo>
                <a:cubicBezTo>
                  <a:pt x="3580144" y="4740330"/>
                  <a:pt x="3329709" y="4787213"/>
                  <a:pt x="3160580" y="4816349"/>
                </a:cubicBezTo>
                <a:cubicBezTo>
                  <a:pt x="2991451" y="4845486"/>
                  <a:pt x="2914879" y="4858878"/>
                  <a:pt x="2824675" y="4861066"/>
                </a:cubicBezTo>
                <a:cubicBezTo>
                  <a:pt x="2734469" y="4863255"/>
                  <a:pt x="2739276" y="4877394"/>
                  <a:pt x="2704403" y="4872014"/>
                </a:cubicBezTo>
                <a:lnTo>
                  <a:pt x="2432833" y="5046782"/>
                </a:lnTo>
                <a:cubicBezTo>
                  <a:pt x="2305425" y="5066979"/>
                  <a:pt x="2054694" y="5159073"/>
                  <a:pt x="1930437" y="5242775"/>
                </a:cubicBezTo>
                <a:cubicBezTo>
                  <a:pt x="1899374" y="5263700"/>
                  <a:pt x="1874710" y="5286565"/>
                  <a:pt x="1853671" y="5310774"/>
                </a:cubicBezTo>
                <a:lnTo>
                  <a:pt x="1813576" y="5366218"/>
                </a:lnTo>
                <a:lnTo>
                  <a:pt x="1777372" y="5364302"/>
                </a:lnTo>
                <a:cubicBezTo>
                  <a:pt x="1762199" y="5364316"/>
                  <a:pt x="1747600" y="5364892"/>
                  <a:pt x="1733954" y="5365192"/>
                </a:cubicBezTo>
                <a:cubicBezTo>
                  <a:pt x="1757610" y="5412303"/>
                  <a:pt x="1664780" y="5350861"/>
                  <a:pt x="1672327" y="5408173"/>
                </a:cubicBezTo>
                <a:cubicBezTo>
                  <a:pt x="1662152" y="5406577"/>
                  <a:pt x="1652061" y="5403224"/>
                  <a:pt x="1641878" y="5399428"/>
                </a:cubicBezTo>
                <a:lnTo>
                  <a:pt x="1636543" y="5397470"/>
                </a:lnTo>
                <a:lnTo>
                  <a:pt x="1609237" y="5387733"/>
                </a:lnTo>
                <a:lnTo>
                  <a:pt x="1578208" y="5381908"/>
                </a:lnTo>
                <a:cubicBezTo>
                  <a:pt x="1566936" y="5381622"/>
                  <a:pt x="1555216" y="5383532"/>
                  <a:pt x="1542869" y="5388952"/>
                </a:cubicBezTo>
                <a:cubicBezTo>
                  <a:pt x="1506297" y="5428020"/>
                  <a:pt x="1422097" y="5384960"/>
                  <a:pt x="1377650" y="5436085"/>
                </a:cubicBezTo>
                <a:cubicBezTo>
                  <a:pt x="1359779" y="5450575"/>
                  <a:pt x="1295142" y="5469062"/>
                  <a:pt x="1277250" y="5456493"/>
                </a:cubicBezTo>
                <a:cubicBezTo>
                  <a:pt x="1262607" y="5457038"/>
                  <a:pt x="1249002" y="5467545"/>
                  <a:pt x="1236673" y="5452014"/>
                </a:cubicBezTo>
                <a:cubicBezTo>
                  <a:pt x="1219061" y="5434163"/>
                  <a:pt x="1183698" y="5480722"/>
                  <a:pt x="1181651" y="5453980"/>
                </a:cubicBezTo>
                <a:lnTo>
                  <a:pt x="1163851" y="5464636"/>
                </a:lnTo>
                <a:lnTo>
                  <a:pt x="1149882" y="5456568"/>
                </a:lnTo>
                <a:cubicBezTo>
                  <a:pt x="1135567" y="5447927"/>
                  <a:pt x="1124449" y="5442349"/>
                  <a:pt x="1113834" y="5450125"/>
                </a:cubicBezTo>
                <a:cubicBezTo>
                  <a:pt x="1090436" y="5441236"/>
                  <a:pt x="1031303" y="5413502"/>
                  <a:pt x="1009497" y="5403231"/>
                </a:cubicBezTo>
                <a:cubicBezTo>
                  <a:pt x="1005528" y="5388904"/>
                  <a:pt x="993185" y="5392315"/>
                  <a:pt x="982993" y="5388499"/>
                </a:cubicBezTo>
                <a:cubicBezTo>
                  <a:pt x="974358" y="5374641"/>
                  <a:pt x="924760" y="5368990"/>
                  <a:pt x="908345" y="5373950"/>
                </a:cubicBezTo>
                <a:cubicBezTo>
                  <a:pt x="863169" y="5396774"/>
                  <a:pt x="817902" y="5342732"/>
                  <a:pt x="781592" y="5359426"/>
                </a:cubicBezTo>
                <a:cubicBezTo>
                  <a:pt x="771573" y="5359661"/>
                  <a:pt x="762995" y="5357633"/>
                  <a:pt x="755358" y="5354209"/>
                </a:cubicBezTo>
                <a:lnTo>
                  <a:pt x="735782" y="5341278"/>
                </a:lnTo>
                <a:lnTo>
                  <a:pt x="733835" y="5330914"/>
                </a:lnTo>
                <a:lnTo>
                  <a:pt x="719882" y="5326690"/>
                </a:lnTo>
                <a:lnTo>
                  <a:pt x="716794" y="5323803"/>
                </a:lnTo>
                <a:cubicBezTo>
                  <a:pt x="710911" y="5318247"/>
                  <a:pt x="704963" y="5313024"/>
                  <a:pt x="698456" y="5309002"/>
                </a:cubicBezTo>
                <a:cubicBezTo>
                  <a:pt x="687114" y="5351013"/>
                  <a:pt x="641230" y="5281721"/>
                  <a:pt x="643860" y="5321249"/>
                </a:cubicBezTo>
                <a:cubicBezTo>
                  <a:pt x="606127" y="5306461"/>
                  <a:pt x="618532" y="5347963"/>
                  <a:pt x="589399" y="5300252"/>
                </a:cubicBezTo>
                <a:cubicBezTo>
                  <a:pt x="538911" y="5286324"/>
                  <a:pt x="422837" y="5246534"/>
                  <a:pt x="340938" y="5237683"/>
                </a:cubicBezTo>
                <a:cubicBezTo>
                  <a:pt x="296702" y="5232715"/>
                  <a:pt x="165679" y="5251892"/>
                  <a:pt x="98001" y="5247147"/>
                </a:cubicBezTo>
                <a:cubicBezTo>
                  <a:pt x="69043" y="5239103"/>
                  <a:pt x="40189" y="5239836"/>
                  <a:pt x="12611" y="5237471"/>
                </a:cubicBezTo>
                <a:lnTo>
                  <a:pt x="0" y="52351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1305" y="3440576"/>
            <a:ext cx="3660078" cy="250548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ubstituent conținut 2">
            <a:extLst>
              <a:ext uri="{FF2B5EF4-FFF2-40B4-BE49-F238E27FC236}">
                <a16:creationId xmlns:a16="http://schemas.microsoft.com/office/drawing/2014/main" id="{B3C84B32-3433-2C84-6795-3A39A1159B0A}"/>
              </a:ext>
            </a:extLst>
          </p:cNvPr>
          <p:cNvSpPr>
            <a:spLocks noGrp="1"/>
          </p:cNvSpPr>
          <p:nvPr>
            <p:ph idx="1"/>
          </p:nvPr>
        </p:nvSpPr>
        <p:spPr>
          <a:xfrm>
            <a:off x="4844078" y="604911"/>
            <a:ext cx="7226001" cy="5781822"/>
          </a:xfrm>
        </p:spPr>
        <p:txBody>
          <a:bodyPr vert="horz" lIns="91440" tIns="45720" rIns="91440" bIns="45720" rtlCol="0" anchor="ctr">
            <a:normAutofit/>
          </a:bodyPr>
          <a:lstStyle/>
          <a:p>
            <a:pPr>
              <a:lnSpc>
                <a:spcPct val="90000"/>
              </a:lnSpc>
            </a:pPr>
            <a:r>
              <a:rPr lang="ro" sz="1600" dirty="0">
                <a:latin typeface="Times New Roman"/>
                <a:ea typeface="+mn-lt"/>
                <a:cs typeface="+mn-lt"/>
              </a:rPr>
              <a:t>Rezultatul total al exercițiului (profit sau pierdere) reprezintă un indicator sintetic prin care se apreciază, sub formă absolută, rentabilitatea unei firme. Nivelul său se calculează în Contul de Profit şi Pierdere, ca diferență între veniturile totale (Vt) şi cheltuielile totale (Ct), astfel:</a:t>
            </a:r>
            <a:endParaRPr lang="ro-RO" sz="1600" dirty="0">
              <a:latin typeface="Times New Roman"/>
              <a:cs typeface="Times New Roman"/>
            </a:endParaRPr>
          </a:p>
          <a:p>
            <a:pPr>
              <a:lnSpc>
                <a:spcPct val="90000"/>
              </a:lnSpc>
            </a:pPr>
            <a:r>
              <a:rPr lang="ro" sz="1600" dirty="0">
                <a:latin typeface="Times New Roman"/>
                <a:ea typeface="+mn-lt"/>
                <a:cs typeface="+mn-lt"/>
              </a:rPr>
              <a:t> Rt (Pb) = Vt - Ct.</a:t>
            </a:r>
            <a:endParaRPr lang="ro-RO" sz="1600" dirty="0">
              <a:latin typeface="Times New Roman"/>
              <a:cs typeface="Times New Roman"/>
            </a:endParaRPr>
          </a:p>
          <a:p>
            <a:pPr>
              <a:lnSpc>
                <a:spcPct val="90000"/>
              </a:lnSpc>
            </a:pPr>
            <a:r>
              <a:rPr lang="ro" sz="1600" dirty="0">
                <a:latin typeface="Times New Roman"/>
                <a:ea typeface="+mn-lt"/>
                <a:cs typeface="+mn-lt"/>
              </a:rPr>
              <a:t>Nivelul rezultatului total se mai poate stabili prin însumarea rezultatului de exploatare (Re) cu rezultatul financiar (Rf) şi cu rezultatul extraordinar (Rex):</a:t>
            </a:r>
            <a:endParaRPr lang="ro-RO" sz="1600" dirty="0">
              <a:latin typeface="Times New Roman"/>
              <a:cs typeface="Times New Roman"/>
            </a:endParaRPr>
          </a:p>
          <a:p>
            <a:pPr>
              <a:lnSpc>
                <a:spcPct val="90000"/>
              </a:lnSpc>
            </a:pPr>
            <a:r>
              <a:rPr lang="ro" sz="1600" dirty="0">
                <a:latin typeface="Times New Roman"/>
                <a:ea typeface="+mn-lt"/>
                <a:cs typeface="+mn-lt"/>
              </a:rPr>
              <a:t>Rt = Re + Rf + Rex = (Ve - Ce) + (Vf - Cf) + (Vex - Cex)</a:t>
            </a:r>
            <a:endParaRPr lang="ro-RO" sz="1600" dirty="0">
              <a:latin typeface="Times New Roman"/>
              <a:cs typeface="Times New Roman"/>
            </a:endParaRPr>
          </a:p>
          <a:p>
            <a:pPr>
              <a:lnSpc>
                <a:spcPct val="90000"/>
              </a:lnSpc>
            </a:pPr>
            <a:r>
              <a:rPr lang="ro" sz="1600" dirty="0">
                <a:latin typeface="Times New Roman"/>
                <a:ea typeface="+mn-lt"/>
                <a:cs typeface="+mn-lt"/>
              </a:rPr>
              <a:t>b) Indicatori relativi (rate ale rentabilităţii):</a:t>
            </a:r>
            <a:endParaRPr lang="ro-RO" sz="1600" dirty="0">
              <a:latin typeface="Times New Roman"/>
              <a:cs typeface="Times New Roman"/>
            </a:endParaRPr>
          </a:p>
          <a:p>
            <a:pPr>
              <a:lnSpc>
                <a:spcPct val="90000"/>
              </a:lnSpc>
            </a:pPr>
            <a:r>
              <a:rPr lang="ro" sz="1600" dirty="0">
                <a:latin typeface="Times New Roman"/>
                <a:ea typeface="+mn-lt"/>
                <a:cs typeface="+mn-lt"/>
              </a:rPr>
              <a:t>•   rata rentabilităţii economice;</a:t>
            </a:r>
            <a:endParaRPr lang="ro-RO" sz="1600" dirty="0">
              <a:latin typeface="Times New Roman"/>
              <a:cs typeface="Times New Roman"/>
            </a:endParaRPr>
          </a:p>
          <a:p>
            <a:pPr>
              <a:lnSpc>
                <a:spcPct val="90000"/>
              </a:lnSpc>
            </a:pPr>
            <a:r>
              <a:rPr lang="ro" sz="1600" dirty="0">
                <a:latin typeface="Times New Roman"/>
                <a:ea typeface="+mn-lt"/>
                <a:cs typeface="+mn-lt"/>
              </a:rPr>
              <a:t>•   rata rentabilităţii financiare;</a:t>
            </a:r>
            <a:endParaRPr lang="ro-RO" sz="1600" dirty="0">
              <a:latin typeface="Times New Roman"/>
              <a:cs typeface="Times New Roman"/>
            </a:endParaRPr>
          </a:p>
          <a:p>
            <a:pPr>
              <a:lnSpc>
                <a:spcPct val="90000"/>
              </a:lnSpc>
            </a:pPr>
            <a:r>
              <a:rPr lang="ro" sz="1600" dirty="0">
                <a:latin typeface="Times New Roman"/>
                <a:ea typeface="+mn-lt"/>
                <a:cs typeface="+mn-lt"/>
              </a:rPr>
              <a:t>•   rata rentabilităţii resurselor consumate;</a:t>
            </a:r>
            <a:endParaRPr lang="ro-RO" sz="1600" dirty="0">
              <a:latin typeface="Times New Roman"/>
              <a:cs typeface="Times New Roman"/>
            </a:endParaRPr>
          </a:p>
          <a:p>
            <a:pPr>
              <a:lnSpc>
                <a:spcPct val="90000"/>
              </a:lnSpc>
            </a:pPr>
            <a:r>
              <a:rPr lang="ro" sz="1600" dirty="0">
                <a:latin typeface="Times New Roman"/>
                <a:ea typeface="+mn-lt"/>
                <a:cs typeface="+mn-lt"/>
              </a:rPr>
              <a:t>•   rata rentabilităţii veniturilor;</a:t>
            </a:r>
            <a:endParaRPr lang="ro-RO" sz="1600" dirty="0">
              <a:latin typeface="Times New Roman"/>
              <a:cs typeface="Times New Roman"/>
            </a:endParaRPr>
          </a:p>
          <a:p>
            <a:pPr>
              <a:lnSpc>
                <a:spcPct val="90000"/>
              </a:lnSpc>
            </a:pPr>
            <a:r>
              <a:rPr lang="ro" sz="1600" dirty="0">
                <a:latin typeface="Times New Roman"/>
                <a:ea typeface="+mn-lt"/>
                <a:cs typeface="+mn-lt"/>
              </a:rPr>
              <a:t>•   rata rentabilităţii comerciale.</a:t>
            </a:r>
            <a:endParaRPr lang="ro-RO" sz="1600" dirty="0">
              <a:latin typeface="Times New Roman"/>
              <a:cs typeface="Times New Roman"/>
            </a:endParaRPr>
          </a:p>
          <a:p>
            <a:pPr>
              <a:lnSpc>
                <a:spcPct val="90000"/>
              </a:lnSpc>
            </a:pPr>
            <a:endParaRPr lang="ro-RO" sz="1600" dirty="0"/>
          </a:p>
        </p:txBody>
      </p:sp>
      <p:pic>
        <p:nvPicPr>
          <p:cNvPr id="4" name="Picture 3" descr="Aligned muffins with one missing">
            <a:extLst>
              <a:ext uri="{FF2B5EF4-FFF2-40B4-BE49-F238E27FC236}">
                <a16:creationId xmlns:a16="http://schemas.microsoft.com/office/drawing/2014/main" id="{2F942385-831D-36B4-684E-DB5054255855}"/>
              </a:ext>
            </a:extLst>
          </p:cNvPr>
          <p:cNvPicPr>
            <a:picLocks noChangeAspect="1"/>
          </p:cNvPicPr>
          <p:nvPr/>
        </p:nvPicPr>
        <p:blipFill rotWithShape="1">
          <a:blip r:embed="rId2">
            <a:extLst>
              <a:ext uri="{28A0092B-C50C-407E-A947-70E740481C1C}">
                <a14:useLocalDpi xmlns:a14="http://schemas.microsoft.com/office/drawing/2010/main" val="0"/>
              </a:ext>
            </a:extLst>
          </a:blip>
          <a:srcRect t="228" r="5" b="5"/>
          <a:stretch/>
        </p:blipFill>
        <p:spPr>
          <a:xfrm>
            <a:off x="1409845" y="3571660"/>
            <a:ext cx="3434234" cy="2287123"/>
          </a:xfrm>
          <a:prstGeom prst="rect">
            <a:avLst/>
          </a:prstGeom>
        </p:spPr>
      </p:pic>
      <p:sp>
        <p:nvSpPr>
          <p:cNvPr id="30"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57469" y="575332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726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loating balls">
            <a:extLst>
              <a:ext uri="{FF2B5EF4-FFF2-40B4-BE49-F238E27FC236}">
                <a16:creationId xmlns:a16="http://schemas.microsoft.com/office/drawing/2014/main" id="{A6A01E8A-9F4F-B19D-6315-321D938EEAA2}"/>
              </a:ext>
            </a:extLst>
          </p:cNvPr>
          <p:cNvPicPr>
            <a:picLocks noChangeAspect="1"/>
          </p:cNvPicPr>
          <p:nvPr/>
        </p:nvPicPr>
        <p:blipFill rotWithShape="1">
          <a:blip r:embed="rId2">
            <a:extLst>
              <a:ext uri="{28A0092B-C50C-407E-A947-70E740481C1C}">
                <a14:useLocalDpi xmlns:a14="http://schemas.microsoft.com/office/drawing/2010/main" val="0"/>
              </a:ext>
            </a:extLst>
          </a:blip>
          <a:srcRect l="29492" r="25875" b="-2"/>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3" name="Substituent conținut 2">
            <a:extLst>
              <a:ext uri="{FF2B5EF4-FFF2-40B4-BE49-F238E27FC236}">
                <a16:creationId xmlns:a16="http://schemas.microsoft.com/office/drawing/2014/main" id="{A934EF2C-18BA-7F87-AFD8-74F9E40CFD41}"/>
              </a:ext>
            </a:extLst>
          </p:cNvPr>
          <p:cNvSpPr>
            <a:spLocks noGrp="1"/>
          </p:cNvSpPr>
          <p:nvPr>
            <p:ph idx="1"/>
          </p:nvPr>
        </p:nvSpPr>
        <p:spPr>
          <a:xfrm>
            <a:off x="4459458" y="422031"/>
            <a:ext cx="7399607" cy="5832347"/>
          </a:xfrm>
        </p:spPr>
        <p:txBody>
          <a:bodyPr vert="horz" lIns="91440" tIns="45720" rIns="91440" bIns="45720" rtlCol="0">
            <a:normAutofit fontScale="92500" lnSpcReduction="20000"/>
          </a:bodyPr>
          <a:lstStyle/>
          <a:p>
            <a:pPr>
              <a:lnSpc>
                <a:spcPct val="90000"/>
              </a:lnSpc>
            </a:pPr>
            <a:r>
              <a:rPr lang="ro" dirty="0">
                <a:latin typeface="Times New Roman"/>
                <a:ea typeface="+mn-lt"/>
                <a:cs typeface="+mn-lt"/>
              </a:rPr>
              <a:t>Rentabilitatea reprezintă caracteristica unei societăţi comerciale de a obţine un venit mai mare decât cheltuielile.</a:t>
            </a:r>
            <a:endParaRPr lang="ro-RO" dirty="0">
              <a:latin typeface="Times New Roman"/>
              <a:cs typeface="Times New Roman"/>
            </a:endParaRPr>
          </a:p>
          <a:p>
            <a:pPr>
              <a:lnSpc>
                <a:spcPct val="90000"/>
              </a:lnSpc>
            </a:pPr>
            <a:r>
              <a:rPr lang="ro" dirty="0">
                <a:latin typeface="Times New Roman"/>
                <a:ea typeface="+mn-lt"/>
                <a:cs typeface="+mn-lt"/>
              </a:rPr>
              <a:t>Rentabilitatea economică:</a:t>
            </a:r>
            <a:endParaRPr lang="ro-RO" dirty="0">
              <a:latin typeface="Times New Roman"/>
              <a:cs typeface="Times New Roman"/>
            </a:endParaRPr>
          </a:p>
          <a:p>
            <a:pPr>
              <a:lnSpc>
                <a:spcPct val="90000"/>
              </a:lnSpc>
            </a:pPr>
            <a:r>
              <a:rPr lang="ro" dirty="0">
                <a:latin typeface="Times New Roman"/>
                <a:ea typeface="+mn-lt"/>
                <a:cs typeface="+mn-lt"/>
              </a:rPr>
              <a:t> Re= (Pr*100)/TA, </a:t>
            </a:r>
            <a:endParaRPr lang="ro-RO" dirty="0">
              <a:latin typeface="Times New Roman"/>
              <a:cs typeface="+mn-lt"/>
            </a:endParaRPr>
          </a:p>
          <a:p>
            <a:pPr>
              <a:lnSpc>
                <a:spcPct val="90000"/>
              </a:lnSpc>
            </a:pPr>
            <a:r>
              <a:rPr lang="ro" dirty="0">
                <a:latin typeface="Times New Roman"/>
                <a:ea typeface="+mn-lt"/>
                <a:cs typeface="+mn-lt"/>
              </a:rPr>
              <a:t>unde Re – rentabilitatea economică, Pr – profit, TA – total active,</a:t>
            </a:r>
            <a:endParaRPr lang="ro-RO" dirty="0">
              <a:latin typeface="Times New Roman"/>
              <a:cs typeface="Times New Roman"/>
            </a:endParaRPr>
          </a:p>
          <a:p>
            <a:pPr>
              <a:lnSpc>
                <a:spcPct val="90000"/>
              </a:lnSpc>
            </a:pPr>
            <a:r>
              <a:rPr lang="ro" dirty="0">
                <a:latin typeface="Times New Roman"/>
                <a:ea typeface="+mn-lt"/>
                <a:cs typeface="+mn-lt"/>
              </a:rPr>
              <a:t>Rentabilitatea comercială: </a:t>
            </a:r>
            <a:endParaRPr lang="ro-RO" dirty="0">
              <a:latin typeface="Times New Roman"/>
              <a:cs typeface="Times New Roman"/>
            </a:endParaRPr>
          </a:p>
          <a:p>
            <a:pPr>
              <a:lnSpc>
                <a:spcPct val="90000"/>
              </a:lnSpc>
            </a:pPr>
            <a:r>
              <a:rPr lang="ro" dirty="0">
                <a:latin typeface="Times New Roman"/>
                <a:ea typeface="+mn-lt"/>
                <a:cs typeface="+mn-lt"/>
              </a:rPr>
              <a:t>Rc= (Pr * 100)/CA,</a:t>
            </a:r>
            <a:endParaRPr lang="ro-RO" dirty="0">
              <a:latin typeface="Times New Roman"/>
              <a:cs typeface="Times New Roman"/>
            </a:endParaRPr>
          </a:p>
          <a:p>
            <a:pPr>
              <a:lnSpc>
                <a:spcPct val="90000"/>
              </a:lnSpc>
            </a:pPr>
            <a:r>
              <a:rPr lang="ro" dirty="0">
                <a:latin typeface="Times New Roman"/>
                <a:ea typeface="+mn-lt"/>
                <a:cs typeface="+mn-lt"/>
              </a:rPr>
              <a:t> unde Rc – rentabilitatea comercială, Pr – profitul, CA – cifra de afaceri,</a:t>
            </a:r>
            <a:endParaRPr lang="ro-RO" dirty="0">
              <a:latin typeface="Times New Roman"/>
              <a:cs typeface="Times New Roman"/>
            </a:endParaRPr>
          </a:p>
          <a:p>
            <a:pPr>
              <a:lnSpc>
                <a:spcPct val="90000"/>
              </a:lnSpc>
            </a:pPr>
            <a:r>
              <a:rPr lang="ro" dirty="0">
                <a:latin typeface="Times New Roman"/>
                <a:ea typeface="+mn-lt"/>
                <a:cs typeface="+mn-lt"/>
              </a:rPr>
              <a:t>Rentabilitatea financiară:</a:t>
            </a:r>
            <a:endParaRPr lang="ro-RO" dirty="0">
              <a:latin typeface="Times New Roman"/>
              <a:cs typeface="Times New Roman"/>
            </a:endParaRPr>
          </a:p>
          <a:p>
            <a:pPr>
              <a:lnSpc>
                <a:spcPct val="90000"/>
              </a:lnSpc>
            </a:pPr>
            <a:r>
              <a:rPr lang="ro" dirty="0">
                <a:latin typeface="Times New Roman"/>
                <a:ea typeface="+mn-lt"/>
                <a:cs typeface="+mn-lt"/>
              </a:rPr>
              <a:t> Rf=(Pr*100)/Kp, </a:t>
            </a:r>
            <a:endParaRPr lang="ro-RO" dirty="0">
              <a:latin typeface="Times New Roman"/>
              <a:ea typeface="Batang"/>
              <a:cs typeface="Times New Roman"/>
            </a:endParaRPr>
          </a:p>
          <a:p>
            <a:pPr>
              <a:lnSpc>
                <a:spcPct val="90000"/>
              </a:lnSpc>
            </a:pPr>
            <a:r>
              <a:rPr lang="ro" dirty="0">
                <a:latin typeface="Times New Roman"/>
                <a:ea typeface="+mn-lt"/>
                <a:cs typeface="+mn-lt"/>
              </a:rPr>
              <a:t>unde Rf – rentabilitatea financiară, Pr – profitul, Kp – capitalul propriu,</a:t>
            </a:r>
            <a:endParaRPr lang="ro-RO" dirty="0">
              <a:latin typeface="Times New Roman"/>
              <a:cs typeface="Times New Roman"/>
            </a:endParaRPr>
          </a:p>
          <a:p>
            <a:pPr>
              <a:lnSpc>
                <a:spcPct val="90000"/>
              </a:lnSpc>
            </a:pPr>
            <a:r>
              <a:rPr lang="ro" b="1" dirty="0">
                <a:latin typeface="Times New Roman"/>
                <a:ea typeface="+mn-lt"/>
                <a:cs typeface="+mn-lt"/>
              </a:rPr>
              <a:t>Calcule estimative pentru anul 2022</a:t>
            </a:r>
            <a:endParaRPr lang="ro-RO" dirty="0">
              <a:latin typeface="Times New Roman"/>
              <a:cs typeface="Times New Roman"/>
            </a:endParaRPr>
          </a:p>
          <a:p>
            <a:pPr>
              <a:lnSpc>
                <a:spcPct val="90000"/>
              </a:lnSpc>
            </a:pPr>
            <a:r>
              <a:rPr lang="ro" dirty="0">
                <a:latin typeface="Times New Roman"/>
                <a:ea typeface="+mn-lt"/>
                <a:cs typeface="+mn-lt"/>
              </a:rPr>
              <a:t>Total cheltuieli (cheltuieli salariale+cheltuieli din achiziţii): 110520 lei, </a:t>
            </a:r>
            <a:endParaRPr lang="ro-RO" dirty="0">
              <a:latin typeface="Times New Roman"/>
              <a:cs typeface="Times New Roman"/>
            </a:endParaRPr>
          </a:p>
          <a:p>
            <a:pPr>
              <a:lnSpc>
                <a:spcPct val="90000"/>
              </a:lnSpc>
            </a:pPr>
            <a:r>
              <a:rPr lang="ro" dirty="0">
                <a:latin typeface="Times New Roman"/>
                <a:ea typeface="+mn-lt"/>
                <a:cs typeface="+mn-lt"/>
              </a:rPr>
              <a:t>Total venituri (venituri din vânzarea produselor şi serviciilor): 190920 lei, </a:t>
            </a:r>
            <a:endParaRPr lang="ro-RO" dirty="0">
              <a:latin typeface="Times New Roman"/>
              <a:cs typeface="Times New Roman"/>
            </a:endParaRPr>
          </a:p>
          <a:p>
            <a:pPr>
              <a:lnSpc>
                <a:spcPct val="90000"/>
              </a:lnSpc>
            </a:pPr>
            <a:r>
              <a:rPr lang="ro" dirty="0">
                <a:latin typeface="Times New Roman"/>
                <a:ea typeface="+mn-lt"/>
                <a:cs typeface="+mn-lt"/>
              </a:rPr>
              <a:t>Profit brut =  190920 lei - 110520 lei = 80.400 lei,</a:t>
            </a:r>
            <a:endParaRPr lang="ro-RO" dirty="0">
              <a:latin typeface="Times New Roman"/>
              <a:cs typeface="Times New Roman"/>
            </a:endParaRPr>
          </a:p>
          <a:p>
            <a:pPr>
              <a:lnSpc>
                <a:spcPct val="90000"/>
              </a:lnSpc>
            </a:pPr>
            <a:endParaRPr lang="ro-RO" sz="1100" dirty="0">
              <a:latin typeface="Times New Roman"/>
              <a:cs typeface="Times New Roman"/>
            </a:endParaRPr>
          </a:p>
        </p:txBody>
      </p:sp>
    </p:spTree>
    <p:extLst>
      <p:ext uri="{BB962C8B-B14F-4D97-AF65-F5344CB8AC3E}">
        <p14:creationId xmlns:p14="http://schemas.microsoft.com/office/powerpoint/2010/main" val="3429773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41F680-B18F-481A-8D6E-9FD77379E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74CA6A1-199E-4E0D-BF66-A552C7E59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Blueberry and strawberry cake">
            <a:extLst>
              <a:ext uri="{FF2B5EF4-FFF2-40B4-BE49-F238E27FC236}">
                <a16:creationId xmlns:a16="http://schemas.microsoft.com/office/drawing/2014/main" id="{58207EE7-48B8-02DD-40C9-CDDF8E8759E5}"/>
              </a:ext>
            </a:extLst>
          </p:cNvPr>
          <p:cNvPicPr>
            <a:picLocks noChangeAspect="1"/>
          </p:cNvPicPr>
          <p:nvPr/>
        </p:nvPicPr>
        <p:blipFill rotWithShape="1">
          <a:blip r:embed="rId2">
            <a:extLst>
              <a:ext uri="{28A0092B-C50C-407E-A947-70E740481C1C}">
                <a14:useLocalDpi xmlns:a14="http://schemas.microsoft.com/office/drawing/2010/main" val="0"/>
              </a:ext>
            </a:extLst>
          </a:blip>
          <a:srcRect l="15694" r="33980" b="-1"/>
          <a:stretch/>
        </p:blipFill>
        <p:spPr>
          <a:xfrm>
            <a:off x="939635" y="948518"/>
            <a:ext cx="3729968" cy="4947315"/>
          </a:xfrm>
          <a:prstGeom prst="rect">
            <a:avLst/>
          </a:prstGeom>
        </p:spPr>
      </p:pic>
      <p:sp>
        <p:nvSpPr>
          <p:cNvPr id="3" name="Substituent conținut 2">
            <a:extLst>
              <a:ext uri="{FF2B5EF4-FFF2-40B4-BE49-F238E27FC236}">
                <a16:creationId xmlns:a16="http://schemas.microsoft.com/office/drawing/2014/main" id="{CE110844-825A-F36F-6A4E-EB1B80B6E042}"/>
              </a:ext>
            </a:extLst>
          </p:cNvPr>
          <p:cNvSpPr>
            <a:spLocks noGrp="1"/>
          </p:cNvSpPr>
          <p:nvPr>
            <p:ph idx="1"/>
          </p:nvPr>
        </p:nvSpPr>
        <p:spPr>
          <a:xfrm>
            <a:off x="5282646" y="478303"/>
            <a:ext cx="6520147" cy="5776074"/>
          </a:xfrm>
        </p:spPr>
        <p:txBody>
          <a:bodyPr vert="horz" lIns="91440" tIns="45720" rIns="91440" bIns="45720" rtlCol="0">
            <a:normAutofit lnSpcReduction="10000"/>
          </a:bodyPr>
          <a:lstStyle/>
          <a:p>
            <a:pPr>
              <a:lnSpc>
                <a:spcPct val="90000"/>
              </a:lnSpc>
            </a:pPr>
            <a:r>
              <a:rPr lang="ro" dirty="0">
                <a:ea typeface="+mn-lt"/>
                <a:cs typeface="+mn-lt"/>
              </a:rPr>
              <a:t>Profit net = 80400 - 12864 = 67536 lei,</a:t>
            </a:r>
            <a:endParaRPr lang="ro-RO" dirty="0"/>
          </a:p>
          <a:p>
            <a:pPr>
              <a:lnSpc>
                <a:spcPct val="90000"/>
              </a:lnSpc>
            </a:pPr>
            <a:r>
              <a:rPr lang="ro" dirty="0">
                <a:ea typeface="+mn-lt"/>
                <a:cs typeface="+mn-lt"/>
              </a:rPr>
              <a:t>Cifra de afaceri (CA) = 190920 lei,</a:t>
            </a:r>
            <a:endParaRPr lang="ro-RO" dirty="0"/>
          </a:p>
          <a:p>
            <a:pPr>
              <a:lnSpc>
                <a:spcPct val="90000"/>
              </a:lnSpc>
            </a:pPr>
            <a:r>
              <a:rPr lang="ro" dirty="0">
                <a:ea typeface="+mn-lt"/>
                <a:cs typeface="+mn-lt"/>
              </a:rPr>
              <a:t>Rentabilitatea economică:</a:t>
            </a:r>
            <a:endParaRPr lang="ro-RO" dirty="0"/>
          </a:p>
          <a:p>
            <a:pPr>
              <a:lnSpc>
                <a:spcPct val="90000"/>
              </a:lnSpc>
            </a:pPr>
            <a:r>
              <a:rPr lang="ro" dirty="0">
                <a:ea typeface="+mn-lt"/>
                <a:cs typeface="+mn-lt"/>
              </a:rPr>
              <a:t>Re= (Pr*100)/TA = (80400*100)/68520 = 117,3%</a:t>
            </a:r>
            <a:endParaRPr lang="ro-RO" dirty="0"/>
          </a:p>
          <a:p>
            <a:pPr>
              <a:lnSpc>
                <a:spcPct val="90000"/>
              </a:lnSpc>
            </a:pPr>
            <a:r>
              <a:rPr lang="ro" dirty="0">
                <a:ea typeface="+mn-lt"/>
                <a:cs typeface="+mn-lt"/>
              </a:rPr>
              <a:t>Rentabilitatea comercială:</a:t>
            </a:r>
            <a:endParaRPr lang="ro-RO" dirty="0"/>
          </a:p>
          <a:p>
            <a:pPr>
              <a:lnSpc>
                <a:spcPct val="90000"/>
              </a:lnSpc>
            </a:pPr>
            <a:r>
              <a:rPr lang="ro" dirty="0">
                <a:ea typeface="+mn-lt"/>
                <a:cs typeface="+mn-lt"/>
              </a:rPr>
              <a:t>Rc= (Pr * 100)/CA (80400*100)/190920 = 42,11 %</a:t>
            </a:r>
            <a:endParaRPr lang="ro-RO" dirty="0"/>
          </a:p>
          <a:p>
            <a:pPr>
              <a:lnSpc>
                <a:spcPct val="90000"/>
              </a:lnSpc>
            </a:pPr>
            <a:r>
              <a:rPr lang="ro" dirty="0">
                <a:ea typeface="+mn-lt"/>
                <a:cs typeface="+mn-lt"/>
              </a:rPr>
              <a:t>Rentabilitatea financiară:</a:t>
            </a:r>
            <a:endParaRPr lang="ro-RO" dirty="0"/>
          </a:p>
          <a:p>
            <a:pPr>
              <a:lnSpc>
                <a:spcPct val="90000"/>
              </a:lnSpc>
            </a:pPr>
            <a:r>
              <a:rPr lang="ro" dirty="0">
                <a:ea typeface="+mn-lt"/>
                <a:cs typeface="+mn-lt"/>
              </a:rPr>
              <a:t>Rf=(Pr*100)/Kp= (67536*100)/120000 = 56,28%</a:t>
            </a:r>
            <a:endParaRPr lang="ro" dirty="0"/>
          </a:p>
          <a:p>
            <a:pPr>
              <a:lnSpc>
                <a:spcPct val="90000"/>
              </a:lnSpc>
            </a:pPr>
            <a:r>
              <a:rPr lang="ro" b="1" dirty="0">
                <a:latin typeface="Times New Roman"/>
                <a:ea typeface="Batang"/>
                <a:cs typeface="Times New Roman"/>
              </a:rPr>
              <a:t>Calcule estimative pentru anul 2024</a:t>
            </a:r>
            <a:endParaRPr lang="ro-RO" dirty="0">
              <a:latin typeface="Times New Roman"/>
              <a:ea typeface="Batang"/>
              <a:cs typeface="Times New Roman"/>
            </a:endParaRPr>
          </a:p>
          <a:p>
            <a:pPr>
              <a:lnSpc>
                <a:spcPct val="90000"/>
              </a:lnSpc>
            </a:pPr>
            <a:r>
              <a:rPr lang="ro" dirty="0">
                <a:latin typeface="Times New Roman"/>
                <a:ea typeface="Batang"/>
                <a:cs typeface="Times New Roman"/>
              </a:rPr>
              <a:t>Total cheltuieli (cheltuieli salariale+cheltuieli din achiziţii): 121572 lei; </a:t>
            </a:r>
            <a:endParaRPr lang="ro-RO" dirty="0">
              <a:latin typeface="Times New Roman"/>
              <a:ea typeface="Batang"/>
              <a:cs typeface="Times New Roman"/>
            </a:endParaRPr>
          </a:p>
          <a:p>
            <a:pPr>
              <a:lnSpc>
                <a:spcPct val="90000"/>
              </a:lnSpc>
            </a:pPr>
            <a:r>
              <a:rPr lang="ro" dirty="0">
                <a:latin typeface="Times New Roman"/>
                <a:ea typeface="Batang"/>
                <a:cs typeface="Times New Roman"/>
              </a:rPr>
              <a:t>Total venituri (venituri din vânzarea produselor şi serviciilor): 210012 lei; </a:t>
            </a:r>
            <a:endParaRPr lang="ro-RO" dirty="0">
              <a:latin typeface="Times New Roman"/>
              <a:ea typeface="Batang"/>
              <a:cs typeface="Times New Roman"/>
            </a:endParaRPr>
          </a:p>
          <a:p>
            <a:pPr>
              <a:lnSpc>
                <a:spcPct val="90000"/>
              </a:lnSpc>
            </a:pPr>
            <a:r>
              <a:rPr lang="ro" dirty="0">
                <a:latin typeface="Times New Roman"/>
                <a:ea typeface="Batang"/>
                <a:cs typeface="Times New Roman"/>
              </a:rPr>
              <a:t>Profit brut = 210012 - 121572 = 88440 lei;</a:t>
            </a:r>
            <a:endParaRPr lang="ro-RO" dirty="0">
              <a:latin typeface="Times New Roman"/>
              <a:ea typeface="Batang"/>
              <a:cs typeface="Times New Roman"/>
            </a:endParaRPr>
          </a:p>
          <a:p>
            <a:pPr>
              <a:lnSpc>
                <a:spcPct val="90000"/>
              </a:lnSpc>
            </a:pPr>
            <a:r>
              <a:rPr lang="ro" dirty="0">
                <a:latin typeface="Times New Roman"/>
                <a:ea typeface="Batang"/>
                <a:cs typeface="Times New Roman"/>
              </a:rPr>
              <a:t>Profit net = 88440-14150 = 74290 lei;</a:t>
            </a:r>
            <a:endParaRPr lang="ro-RO" dirty="0">
              <a:latin typeface="Times New Roman"/>
              <a:ea typeface="Batang"/>
              <a:cs typeface="Times New Roman"/>
            </a:endParaRPr>
          </a:p>
          <a:p>
            <a:pPr>
              <a:lnSpc>
                <a:spcPct val="90000"/>
              </a:lnSpc>
            </a:pPr>
            <a:r>
              <a:rPr lang="ro" dirty="0">
                <a:latin typeface="Times New Roman"/>
                <a:ea typeface="Batang"/>
                <a:cs typeface="Times New Roman"/>
              </a:rPr>
              <a:t>Cifra de afaceri (CA) = 210012 lei;</a:t>
            </a:r>
            <a:endParaRPr lang="ro-RO" dirty="0">
              <a:latin typeface="Times New Roman"/>
              <a:ea typeface="Batang"/>
              <a:cs typeface="Times New Roman"/>
            </a:endParaRPr>
          </a:p>
          <a:p>
            <a:pPr>
              <a:lnSpc>
                <a:spcPct val="90000"/>
              </a:lnSpc>
            </a:pPr>
            <a:endParaRPr lang="ro" sz="1100" dirty="0"/>
          </a:p>
          <a:p>
            <a:pPr>
              <a:lnSpc>
                <a:spcPct val="90000"/>
              </a:lnSpc>
            </a:pPr>
            <a:endParaRPr lang="ro" sz="1100" dirty="0"/>
          </a:p>
          <a:p>
            <a:pPr>
              <a:lnSpc>
                <a:spcPct val="90000"/>
              </a:lnSpc>
            </a:pPr>
            <a:endParaRPr lang="ro-RO" sz="1100" dirty="0"/>
          </a:p>
        </p:txBody>
      </p:sp>
      <p:sp>
        <p:nvSpPr>
          <p:cNvPr id="15"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457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41F680-B18F-481A-8D6E-9FD77379E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74CA6A1-199E-4E0D-BF66-A552C7E59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Stack of chocolate chip cookies">
            <a:extLst>
              <a:ext uri="{FF2B5EF4-FFF2-40B4-BE49-F238E27FC236}">
                <a16:creationId xmlns:a16="http://schemas.microsoft.com/office/drawing/2014/main" id="{759EC3B8-EB4A-772D-F4C7-9718AA165E7B}"/>
              </a:ext>
            </a:extLst>
          </p:cNvPr>
          <p:cNvPicPr>
            <a:picLocks noChangeAspect="1"/>
          </p:cNvPicPr>
          <p:nvPr/>
        </p:nvPicPr>
        <p:blipFill rotWithShape="1">
          <a:blip r:embed="rId2">
            <a:extLst>
              <a:ext uri="{28A0092B-C50C-407E-A947-70E740481C1C}">
                <a14:useLocalDpi xmlns:a14="http://schemas.microsoft.com/office/drawing/2010/main" val="0"/>
              </a:ext>
            </a:extLst>
          </a:blip>
          <a:srcRect t="11465" r="1" b="1"/>
          <a:stretch/>
        </p:blipFill>
        <p:spPr>
          <a:xfrm>
            <a:off x="939635" y="948518"/>
            <a:ext cx="3729968" cy="4947315"/>
          </a:xfrm>
          <a:prstGeom prst="rect">
            <a:avLst/>
          </a:prstGeom>
        </p:spPr>
      </p:pic>
      <p:sp>
        <p:nvSpPr>
          <p:cNvPr id="3" name="Substituent conținut 2">
            <a:extLst>
              <a:ext uri="{FF2B5EF4-FFF2-40B4-BE49-F238E27FC236}">
                <a16:creationId xmlns:a16="http://schemas.microsoft.com/office/drawing/2014/main" id="{2798C725-149D-F940-9A02-FBE86F218A72}"/>
              </a:ext>
            </a:extLst>
          </p:cNvPr>
          <p:cNvSpPr>
            <a:spLocks noGrp="1"/>
          </p:cNvSpPr>
          <p:nvPr>
            <p:ph idx="1"/>
          </p:nvPr>
        </p:nvSpPr>
        <p:spPr>
          <a:xfrm>
            <a:off x="4882300" y="478302"/>
            <a:ext cx="6822019" cy="6020971"/>
          </a:xfrm>
        </p:spPr>
        <p:txBody>
          <a:bodyPr vert="horz" lIns="91440" tIns="45720" rIns="91440" bIns="45720" rtlCol="0">
            <a:normAutofit lnSpcReduction="10000"/>
          </a:bodyPr>
          <a:lstStyle/>
          <a:p>
            <a:pPr>
              <a:lnSpc>
                <a:spcPct val="90000"/>
              </a:lnSpc>
            </a:pPr>
            <a:r>
              <a:rPr lang="ro" dirty="0">
                <a:latin typeface="Times New Roman"/>
                <a:ea typeface="+mn-lt"/>
                <a:cs typeface="+mn-lt"/>
              </a:rPr>
              <a:t>Rentabilitatea economică:</a:t>
            </a:r>
            <a:endParaRPr lang="ro-RO" dirty="0">
              <a:latin typeface="Times New Roman"/>
              <a:cs typeface="Times New Roman"/>
            </a:endParaRPr>
          </a:p>
          <a:p>
            <a:pPr>
              <a:lnSpc>
                <a:spcPct val="90000"/>
              </a:lnSpc>
            </a:pPr>
            <a:r>
              <a:rPr lang="ro" dirty="0">
                <a:latin typeface="Times New Roman"/>
                <a:ea typeface="+mn-lt"/>
                <a:cs typeface="+mn-lt"/>
              </a:rPr>
              <a:t>Re= (Pr*100)/TA = (88440*100)/68520  = 129,07%</a:t>
            </a:r>
            <a:endParaRPr lang="ro-RO" dirty="0">
              <a:latin typeface="Times New Roman"/>
              <a:cs typeface="Times New Roman"/>
            </a:endParaRPr>
          </a:p>
          <a:p>
            <a:pPr>
              <a:lnSpc>
                <a:spcPct val="90000"/>
              </a:lnSpc>
            </a:pPr>
            <a:r>
              <a:rPr lang="ro" dirty="0">
                <a:latin typeface="Times New Roman"/>
                <a:ea typeface="+mn-lt"/>
                <a:cs typeface="+mn-lt"/>
              </a:rPr>
              <a:t>Rentabilitatea comercială:</a:t>
            </a:r>
            <a:endParaRPr lang="ro-RO" dirty="0">
              <a:latin typeface="Times New Roman"/>
              <a:cs typeface="Times New Roman"/>
            </a:endParaRPr>
          </a:p>
          <a:p>
            <a:pPr>
              <a:lnSpc>
                <a:spcPct val="90000"/>
              </a:lnSpc>
            </a:pPr>
            <a:r>
              <a:rPr lang="ro" dirty="0">
                <a:latin typeface="Times New Roman"/>
                <a:ea typeface="+mn-lt"/>
                <a:cs typeface="+mn-lt"/>
              </a:rPr>
              <a:t>Rc= (Pr * 100)/CA (88440*100)/210012 = 42,11 %</a:t>
            </a:r>
            <a:endParaRPr lang="ro-RO" dirty="0">
              <a:latin typeface="Times New Roman"/>
              <a:cs typeface="Times New Roman"/>
            </a:endParaRPr>
          </a:p>
          <a:p>
            <a:pPr>
              <a:lnSpc>
                <a:spcPct val="90000"/>
              </a:lnSpc>
            </a:pPr>
            <a:r>
              <a:rPr lang="ro" dirty="0">
                <a:latin typeface="Times New Roman"/>
                <a:ea typeface="+mn-lt"/>
                <a:cs typeface="+mn-lt"/>
              </a:rPr>
              <a:t>Rentabilitatea financiară:</a:t>
            </a:r>
            <a:endParaRPr lang="ro-RO" dirty="0">
              <a:latin typeface="Times New Roman"/>
              <a:cs typeface="Times New Roman"/>
            </a:endParaRPr>
          </a:p>
          <a:p>
            <a:pPr>
              <a:lnSpc>
                <a:spcPct val="90000"/>
              </a:lnSpc>
            </a:pPr>
            <a:r>
              <a:rPr lang="ro" dirty="0">
                <a:latin typeface="Times New Roman"/>
                <a:ea typeface="+mn-lt"/>
                <a:cs typeface="+mn-lt"/>
              </a:rPr>
              <a:t>Rf=(Pr*100)/Kp= (74290*100)/120000 = 61,90%</a:t>
            </a:r>
            <a:endParaRPr lang="ro-RO" dirty="0">
              <a:latin typeface="Times New Roman"/>
              <a:cs typeface="Times New Roman"/>
            </a:endParaRPr>
          </a:p>
          <a:p>
            <a:pPr>
              <a:lnSpc>
                <a:spcPct val="90000"/>
              </a:lnSpc>
            </a:pPr>
            <a:r>
              <a:rPr lang="ro" dirty="0">
                <a:latin typeface="Times New Roman"/>
                <a:ea typeface="+mn-lt"/>
                <a:cs typeface="+mn-lt"/>
              </a:rPr>
              <a:t>Observaţie: După cum reiese şi din calculele de mai sus profitul creşte cu 10%, în anul 2025, faţă de anul 2024.</a:t>
            </a:r>
            <a:endParaRPr lang="ro-RO" dirty="0">
              <a:latin typeface="Times New Roman"/>
              <a:cs typeface="Times New Roman"/>
            </a:endParaRPr>
          </a:p>
          <a:p>
            <a:pPr>
              <a:lnSpc>
                <a:spcPct val="90000"/>
              </a:lnSpc>
            </a:pPr>
            <a:r>
              <a:rPr lang="ro" dirty="0">
                <a:latin typeface="Times New Roman"/>
                <a:ea typeface="+mn-lt"/>
                <a:cs typeface="+mn-lt"/>
              </a:rPr>
              <a:t>Urmărim următoarele căi de creştere a profitului:</a:t>
            </a:r>
            <a:endParaRPr lang="ro-RO" dirty="0">
              <a:latin typeface="Times New Roman"/>
              <a:cs typeface="Times New Roman"/>
            </a:endParaRPr>
          </a:p>
          <a:p>
            <a:pPr>
              <a:lnSpc>
                <a:spcPct val="90000"/>
              </a:lnSpc>
            </a:pPr>
            <a:r>
              <a:rPr lang="ro" dirty="0">
                <a:latin typeface="Times New Roman"/>
                <a:ea typeface="+mn-lt"/>
                <a:cs typeface="+mn-lt"/>
              </a:rPr>
              <a:t>•      Creştere a valorii bunurilor sau serviciilor la acelaşi nivel de costuri;</a:t>
            </a:r>
            <a:endParaRPr lang="ro-RO" dirty="0">
              <a:latin typeface="Times New Roman"/>
              <a:cs typeface="Times New Roman"/>
            </a:endParaRPr>
          </a:p>
          <a:p>
            <a:pPr>
              <a:lnSpc>
                <a:spcPct val="90000"/>
              </a:lnSpc>
            </a:pPr>
            <a:r>
              <a:rPr lang="ro" dirty="0">
                <a:latin typeface="Times New Roman"/>
                <a:ea typeface="+mn-lt"/>
                <a:cs typeface="+mn-lt"/>
              </a:rPr>
              <a:t>•      Creşterea volumului de vânzări;</a:t>
            </a:r>
            <a:endParaRPr lang="ro-RO" dirty="0">
              <a:latin typeface="Times New Roman"/>
              <a:cs typeface="Times New Roman"/>
            </a:endParaRPr>
          </a:p>
          <a:p>
            <a:pPr>
              <a:lnSpc>
                <a:spcPct val="90000"/>
              </a:lnSpc>
            </a:pPr>
            <a:r>
              <a:rPr lang="ro" dirty="0">
                <a:latin typeface="Times New Roman"/>
                <a:ea typeface="+mn-lt"/>
                <a:cs typeface="+mn-lt"/>
              </a:rPr>
              <a:t>•      Creşterea preţurilor de vânzare;</a:t>
            </a:r>
            <a:endParaRPr lang="ro-RO" dirty="0">
              <a:latin typeface="Times New Roman"/>
              <a:cs typeface="Times New Roman"/>
            </a:endParaRPr>
          </a:p>
          <a:p>
            <a:pPr>
              <a:lnSpc>
                <a:spcPct val="90000"/>
              </a:lnSpc>
            </a:pPr>
            <a:r>
              <a:rPr lang="ro" dirty="0">
                <a:latin typeface="Times New Roman"/>
                <a:ea typeface="+mn-lt"/>
                <a:cs typeface="+mn-lt"/>
              </a:rPr>
              <a:t>•      Îmbunătăţirea calităţii produselor;</a:t>
            </a:r>
            <a:endParaRPr lang="ro-RO" dirty="0">
              <a:latin typeface="Times New Roman"/>
              <a:cs typeface="Times New Roman"/>
            </a:endParaRPr>
          </a:p>
          <a:p>
            <a:pPr>
              <a:lnSpc>
                <a:spcPct val="90000"/>
              </a:lnSpc>
            </a:pPr>
            <a:r>
              <a:rPr lang="ro" dirty="0">
                <a:latin typeface="Times New Roman"/>
                <a:ea typeface="+mn-lt"/>
                <a:cs typeface="+mn-lt"/>
              </a:rPr>
              <a:t>•      Diversificare sortimentală;</a:t>
            </a:r>
            <a:endParaRPr lang="ro-RO" dirty="0">
              <a:latin typeface="Times New Roman"/>
              <a:cs typeface="Times New Roman"/>
            </a:endParaRPr>
          </a:p>
          <a:p>
            <a:pPr>
              <a:lnSpc>
                <a:spcPct val="90000"/>
              </a:lnSpc>
            </a:pPr>
            <a:r>
              <a:rPr lang="ro" dirty="0">
                <a:latin typeface="Times New Roman"/>
                <a:ea typeface="Batang"/>
                <a:cs typeface="Times New Roman"/>
              </a:rPr>
              <a:t>Extinderea vânzărilor pe piaţă, prin extinderea zonelor de vânzări.</a:t>
            </a:r>
            <a:endParaRPr lang="ro-RO" dirty="0">
              <a:latin typeface="Times New Roman"/>
              <a:ea typeface="Batang"/>
              <a:cs typeface="Times New Roman"/>
            </a:endParaRPr>
          </a:p>
          <a:p>
            <a:pPr>
              <a:lnSpc>
                <a:spcPct val="90000"/>
              </a:lnSpc>
            </a:pPr>
            <a:endParaRPr lang="ro" sz="1100" dirty="0">
              <a:latin typeface="Times New Roman"/>
              <a:cs typeface="Times New Roman"/>
            </a:endParaRPr>
          </a:p>
          <a:p>
            <a:pPr>
              <a:lnSpc>
                <a:spcPct val="90000"/>
              </a:lnSpc>
            </a:pPr>
            <a:endParaRPr lang="ro" sz="1100" dirty="0">
              <a:latin typeface="Times New Roman"/>
              <a:cs typeface="Times New Roman"/>
            </a:endParaRPr>
          </a:p>
          <a:p>
            <a:pPr>
              <a:lnSpc>
                <a:spcPct val="90000"/>
              </a:lnSpc>
            </a:pPr>
            <a:endParaRPr lang="ro-RO" sz="1100" dirty="0"/>
          </a:p>
        </p:txBody>
      </p:sp>
      <p:sp>
        <p:nvSpPr>
          <p:cNvPr id="15"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406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ubstituent conținut 3" descr="O imagine care conține text, hartă, diagramă&#10;&#10;Descriere generată automat">
            <a:extLst>
              <a:ext uri="{FF2B5EF4-FFF2-40B4-BE49-F238E27FC236}">
                <a16:creationId xmlns:a16="http://schemas.microsoft.com/office/drawing/2014/main" id="{1AA10E88-B603-2293-EA0A-863056BDFD17}"/>
              </a:ext>
            </a:extLst>
          </p:cNvPr>
          <p:cNvPicPr>
            <a:picLocks noGrp="1" noChangeAspect="1"/>
          </p:cNvPicPr>
          <p:nvPr>
            <p:ph idx="1"/>
          </p:nvPr>
        </p:nvPicPr>
        <p:blipFill rotWithShape="1">
          <a:blip r:embed="rId2"/>
          <a:srcRect r="28172" b="1"/>
          <a:stretch/>
        </p:blipFill>
        <p:spPr>
          <a:xfrm>
            <a:off x="81285" y="2"/>
            <a:ext cx="4731445" cy="4750128"/>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5" name="CasetăText 4">
            <a:extLst>
              <a:ext uri="{FF2B5EF4-FFF2-40B4-BE49-F238E27FC236}">
                <a16:creationId xmlns:a16="http://schemas.microsoft.com/office/drawing/2014/main" id="{C59051D9-02A4-4A90-AEA5-46DCAC700FF0}"/>
              </a:ext>
            </a:extLst>
          </p:cNvPr>
          <p:cNvSpPr txBox="1"/>
          <p:nvPr/>
        </p:nvSpPr>
        <p:spPr>
          <a:xfrm>
            <a:off x="4812730" y="176316"/>
            <a:ext cx="7251131" cy="626010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just">
              <a:lnSpc>
                <a:spcPct val="90000"/>
              </a:lnSpc>
              <a:spcAft>
                <a:spcPts val="600"/>
              </a:spcAft>
            </a:pPr>
            <a:r>
              <a:rPr lang="en-US" sz="1400" spc="50" dirty="0" err="1">
                <a:solidFill>
                  <a:schemeClr val="tx1">
                    <a:lumMod val="85000"/>
                    <a:lumOff val="15000"/>
                  </a:schemeClr>
                </a:solidFill>
                <a:ea typeface="Batang"/>
              </a:rPr>
              <a:t>T</a:t>
            </a:r>
            <a:r>
              <a:rPr lang="en-US" sz="1600" spc="50" dirty="0" err="1">
                <a:solidFill>
                  <a:schemeClr val="tx1">
                    <a:lumMod val="85000"/>
                    <a:lumOff val="15000"/>
                  </a:schemeClr>
                </a:solidFill>
                <a:ea typeface="Batang"/>
              </a:rPr>
              <a:t>elefon</a:t>
            </a:r>
            <a:r>
              <a:rPr lang="en-US" sz="1600" spc="50" dirty="0">
                <a:solidFill>
                  <a:schemeClr val="tx1">
                    <a:lumMod val="85000"/>
                    <a:lumOff val="15000"/>
                  </a:schemeClr>
                </a:solidFill>
                <a:ea typeface="Batang"/>
              </a:rPr>
              <a:t>: 0230235098; 0787298510; Fax: 0230235098</a:t>
            </a:r>
          </a:p>
          <a:p>
            <a:pPr algn="just">
              <a:lnSpc>
                <a:spcPct val="90000"/>
              </a:lnSpc>
              <a:spcAft>
                <a:spcPts val="600"/>
              </a:spcAft>
            </a:pPr>
            <a:r>
              <a:rPr lang="en-US" sz="1600" spc="50" dirty="0">
                <a:solidFill>
                  <a:schemeClr val="tx1">
                    <a:lumMod val="85000"/>
                    <a:lumOff val="15000"/>
                  </a:schemeClr>
                </a:solidFill>
                <a:latin typeface="Times New Roman"/>
                <a:ea typeface="Batang"/>
                <a:cs typeface="Angsana New"/>
              </a:rPr>
              <a:t>Email: </a:t>
            </a:r>
            <a:r>
              <a:rPr lang="en-US" sz="1600" spc="50" dirty="0">
                <a:solidFill>
                  <a:schemeClr val="tx1">
                    <a:lumMod val="85000"/>
                    <a:lumOff val="15000"/>
                  </a:schemeClr>
                </a:solidFill>
                <a:latin typeface="Times New Roman"/>
                <a:ea typeface="Batang"/>
                <a:cs typeface="Angsana New"/>
                <a:hlinkClick r:id="rId3">
                  <a:extLst>
                    <a:ext uri="{A12FA001-AC4F-418D-AE19-62706E023703}">
                      <ahyp:hlinkClr xmlns:ahyp="http://schemas.microsoft.com/office/drawing/2018/hyperlinkcolor" val="tx"/>
                    </a:ext>
                  </a:extLst>
                </a:hlinkClick>
              </a:rPr>
              <a:t>sagachocolat@yahoo.com</a:t>
            </a:r>
            <a:r>
              <a:rPr lang="en-US" sz="1600" spc="50" dirty="0">
                <a:solidFill>
                  <a:schemeClr val="tx1">
                    <a:lumMod val="85000"/>
                    <a:lumOff val="15000"/>
                  </a:schemeClr>
                </a:solidFill>
                <a:latin typeface="Times New Roman"/>
                <a:ea typeface="Batang"/>
                <a:cs typeface="Angsana New"/>
              </a:rPr>
              <a:t>; </a:t>
            </a:r>
            <a:endParaRPr lang="en-US" sz="1600" spc="50" dirty="0">
              <a:solidFill>
                <a:schemeClr val="tx1">
                  <a:lumMod val="85000"/>
                  <a:lumOff val="15000"/>
                </a:schemeClr>
              </a:solidFill>
              <a:latin typeface="Times New Roman"/>
              <a:ea typeface="Batang" panose="02030600000101010101" pitchFamily="18" charset="-127"/>
              <a:cs typeface="Angsana New"/>
            </a:endParaRPr>
          </a:p>
          <a:p>
            <a:pPr algn="just">
              <a:lnSpc>
                <a:spcPct val="90000"/>
              </a:lnSpc>
              <a:spcAft>
                <a:spcPts val="600"/>
              </a:spcAft>
            </a:pPr>
            <a:r>
              <a:rPr lang="en-US" sz="1600" spc="50" dirty="0" err="1">
                <a:solidFill>
                  <a:schemeClr val="tx1">
                    <a:lumMod val="85000"/>
                    <a:lumOff val="15000"/>
                  </a:schemeClr>
                </a:solidFill>
                <a:latin typeface="Times New Roman"/>
                <a:ea typeface="Batang"/>
                <a:cs typeface="Angsana New"/>
              </a:rPr>
              <a:t>Web:http</a:t>
            </a:r>
            <a:r>
              <a:rPr lang="en-US" sz="1600" spc="50" dirty="0">
                <a:solidFill>
                  <a:schemeClr val="tx1">
                    <a:lumMod val="85000"/>
                    <a:lumOff val="15000"/>
                  </a:schemeClr>
                </a:solidFill>
                <a:latin typeface="Times New Roman"/>
                <a:ea typeface="Batang"/>
                <a:cs typeface="Angsana New"/>
              </a:rPr>
              <a:t>:// saga-chocolat.ro</a:t>
            </a:r>
          </a:p>
          <a:p>
            <a:pPr algn="just">
              <a:lnSpc>
                <a:spcPct val="90000"/>
              </a:lnSpc>
              <a:spcAft>
                <a:spcPts val="600"/>
              </a:spcAft>
            </a:pPr>
            <a:r>
              <a:rPr lang="en-US" sz="1600" b="1" u="sng" spc="50" dirty="0" err="1">
                <a:solidFill>
                  <a:schemeClr val="tx1">
                    <a:lumMod val="85000"/>
                    <a:lumOff val="15000"/>
                  </a:schemeClr>
                </a:solidFill>
                <a:latin typeface="Times New Roman"/>
                <a:ea typeface="Batang"/>
                <a:cs typeface="Angsana New"/>
              </a:rPr>
              <a:t>Viziune</a:t>
            </a:r>
            <a:r>
              <a:rPr lang="en-US" sz="1600" b="1" u="sng" spc="50" dirty="0">
                <a:solidFill>
                  <a:schemeClr val="tx1">
                    <a:lumMod val="85000"/>
                    <a:lumOff val="15000"/>
                  </a:schemeClr>
                </a:solidFill>
                <a:latin typeface="Times New Roman"/>
                <a:ea typeface="Batang"/>
                <a:cs typeface="Angsana New"/>
              </a:rPr>
              <a:t>, </a:t>
            </a:r>
            <a:r>
              <a:rPr lang="en-US" sz="1600" b="1" u="sng" spc="50" dirty="0" err="1">
                <a:solidFill>
                  <a:schemeClr val="tx1">
                    <a:lumMod val="85000"/>
                    <a:lumOff val="15000"/>
                  </a:schemeClr>
                </a:solidFill>
                <a:latin typeface="Times New Roman"/>
                <a:ea typeface="Batang"/>
                <a:cs typeface="Angsana New"/>
              </a:rPr>
              <a:t>misiune</a:t>
            </a:r>
            <a:r>
              <a:rPr lang="en-US" sz="1600" b="1" u="sng" spc="50" dirty="0">
                <a:solidFill>
                  <a:schemeClr val="tx1">
                    <a:lumMod val="85000"/>
                    <a:lumOff val="15000"/>
                  </a:schemeClr>
                </a:solidFill>
                <a:latin typeface="Times New Roman"/>
                <a:ea typeface="Batang"/>
                <a:cs typeface="Angsana New"/>
              </a:rPr>
              <a:t>, </a:t>
            </a:r>
            <a:r>
              <a:rPr lang="en-US" sz="1600" b="1" u="sng" spc="50" dirty="0" err="1">
                <a:solidFill>
                  <a:schemeClr val="tx1">
                    <a:lumMod val="85000"/>
                    <a:lumOff val="15000"/>
                  </a:schemeClr>
                </a:solidFill>
                <a:latin typeface="Times New Roman"/>
                <a:ea typeface="Batang"/>
                <a:cs typeface="Angsana New"/>
              </a:rPr>
              <a:t>strategii</a:t>
            </a:r>
            <a:endParaRPr lang="en-US" sz="1600" b="1" u="sng" spc="50" dirty="0">
              <a:solidFill>
                <a:schemeClr val="tx1">
                  <a:lumMod val="85000"/>
                  <a:lumOff val="15000"/>
                </a:schemeClr>
              </a:solidFill>
              <a:latin typeface="Times New Roman"/>
              <a:ea typeface="Batang"/>
              <a:cs typeface="Angsana New"/>
            </a:endParaRPr>
          </a:p>
          <a:p>
            <a:pPr algn="just">
              <a:lnSpc>
                <a:spcPct val="90000"/>
              </a:lnSpc>
              <a:spcAft>
                <a:spcPts val="600"/>
              </a:spcAft>
            </a:pPr>
            <a:r>
              <a:rPr lang="en-US" sz="1600" b="1" spc="50" dirty="0">
                <a:solidFill>
                  <a:schemeClr val="tx1">
                    <a:lumMod val="85000"/>
                    <a:lumOff val="15000"/>
                  </a:schemeClr>
                </a:solidFill>
                <a:latin typeface="Times New Roman"/>
                <a:ea typeface="Batang"/>
                <a:cs typeface="Angsana New"/>
              </a:rPr>
              <a:t>Viziunea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firmei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noastre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este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aceea</a:t>
            </a:r>
            <a:r>
              <a:rPr lang="en-US" sz="1600" spc="50" dirty="0">
                <a:solidFill>
                  <a:schemeClr val="tx1">
                    <a:lumMod val="85000"/>
                    <a:lumOff val="15000"/>
                  </a:schemeClr>
                </a:solidFill>
                <a:latin typeface="Times New Roman"/>
                <a:ea typeface="Batang"/>
                <a:cs typeface="Angsana New"/>
              </a:rPr>
              <a:t> de a </a:t>
            </a:r>
            <a:r>
              <a:rPr lang="en-US" sz="1600" spc="50" dirty="0" err="1">
                <a:solidFill>
                  <a:schemeClr val="tx1">
                    <a:lumMod val="85000"/>
                    <a:lumOff val="15000"/>
                  </a:schemeClr>
                </a:solidFill>
                <a:latin typeface="Times New Roman"/>
                <a:ea typeface="Batang"/>
                <a:cs typeface="Angsana New"/>
              </a:rPr>
              <a:t>câștiga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și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păstra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fidelitatea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clienților</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noștri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Vrem</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obținem</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acest</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lucru</a:t>
            </a:r>
            <a:r>
              <a:rPr lang="en-US" sz="1600" spc="50" dirty="0">
                <a:solidFill>
                  <a:schemeClr val="tx1">
                    <a:lumMod val="85000"/>
                    <a:lumOff val="15000"/>
                  </a:schemeClr>
                </a:solidFill>
                <a:latin typeface="Times New Roman"/>
                <a:ea typeface="Batang"/>
                <a:cs typeface="Angsana New"/>
              </a:rPr>
              <a:t> cu </a:t>
            </a:r>
            <a:r>
              <a:rPr lang="en-US" sz="1600" spc="50" dirty="0" err="1">
                <a:solidFill>
                  <a:schemeClr val="tx1">
                    <a:lumMod val="85000"/>
                    <a:lumOff val="15000"/>
                  </a:schemeClr>
                </a:solidFill>
                <a:latin typeface="Times New Roman"/>
                <a:ea typeface="Batang"/>
                <a:cs typeface="Angsana New"/>
              </a:rPr>
              <a:t>ajutorul</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unei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politici</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perfecționare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continuă</a:t>
            </a:r>
            <a:r>
              <a:rPr lang="en-US" sz="1600" spc="50" dirty="0">
                <a:solidFill>
                  <a:schemeClr val="tx1">
                    <a:lumMod val="85000"/>
                    <a:lumOff val="15000"/>
                  </a:schemeClr>
                </a:solidFill>
                <a:latin typeface="Times New Roman"/>
                <a:ea typeface="Batang"/>
                <a:cs typeface="Angsana New"/>
              </a:rPr>
              <a:t> a </a:t>
            </a:r>
            <a:r>
              <a:rPr lang="en-US" sz="1600" spc="50" dirty="0" err="1">
                <a:solidFill>
                  <a:schemeClr val="tx1">
                    <a:lumMod val="85000"/>
                    <a:lumOff val="15000"/>
                  </a:schemeClr>
                </a:solidFill>
                <a:latin typeface="Times New Roman"/>
                <a:ea typeface="Batang"/>
                <a:cs typeface="Angsana New"/>
              </a:rPr>
              <a:t>produselor</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Această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politică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constă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într</a:t>
            </a:r>
            <a:r>
              <a:rPr lang="en-US" sz="1600" spc="50" dirty="0">
                <a:solidFill>
                  <a:schemeClr val="tx1">
                    <a:lumMod val="85000"/>
                    <a:lumOff val="15000"/>
                  </a:schemeClr>
                </a:solidFill>
                <a:latin typeface="Times New Roman"/>
                <a:ea typeface="Batang"/>
                <a:cs typeface="Angsana New"/>
              </a:rPr>
              <a:t>-un control strict al </a:t>
            </a:r>
            <a:r>
              <a:rPr lang="en-US" sz="1600" spc="50" dirty="0" err="1">
                <a:solidFill>
                  <a:schemeClr val="tx1">
                    <a:lumMod val="85000"/>
                    <a:lumOff val="15000"/>
                  </a:schemeClr>
                </a:solidFill>
                <a:latin typeface="Times New Roman"/>
                <a:ea typeface="Batang"/>
                <a:cs typeface="Angsana New"/>
              </a:rPr>
              <a:t>proceselor</a:t>
            </a:r>
            <a:r>
              <a:rPr lang="en-US" sz="1600" spc="50" dirty="0">
                <a:solidFill>
                  <a:schemeClr val="tx1">
                    <a:lumMod val="85000"/>
                    <a:lumOff val="15000"/>
                  </a:schemeClr>
                </a:solidFill>
                <a:latin typeface="Times New Roman"/>
                <a:ea typeface="Batang"/>
                <a:cs typeface="Angsana New"/>
              </a:rPr>
              <a:t> din </a:t>
            </a:r>
            <a:r>
              <a:rPr lang="en-US" sz="1600" spc="50" dirty="0" err="1">
                <a:solidFill>
                  <a:schemeClr val="tx1">
                    <a:lumMod val="85000"/>
                    <a:lumOff val="15000"/>
                  </a:schemeClr>
                </a:solidFill>
                <a:latin typeface="Times New Roman"/>
                <a:ea typeface="Batang"/>
                <a:cs typeface="Angsana New"/>
              </a:rPr>
              <a:t>interiorul</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firmei</a:t>
            </a:r>
            <a:r>
              <a:rPr lang="en-US" sz="1600" spc="50" dirty="0">
                <a:solidFill>
                  <a:schemeClr val="tx1">
                    <a:lumMod val="85000"/>
                    <a:lumOff val="15000"/>
                  </a:schemeClr>
                </a:solidFill>
                <a:latin typeface="Times New Roman"/>
                <a:ea typeface="Batang"/>
                <a:cs typeface="Angsana New"/>
              </a:rPr>
              <a:t>.</a:t>
            </a:r>
          </a:p>
          <a:p>
            <a:pPr algn="just">
              <a:lnSpc>
                <a:spcPct val="90000"/>
              </a:lnSpc>
              <a:spcAft>
                <a:spcPts val="600"/>
              </a:spcAft>
            </a:pPr>
            <a:r>
              <a:rPr lang="en-US" sz="1600" b="1" spc="50" dirty="0" err="1">
                <a:solidFill>
                  <a:schemeClr val="tx1">
                    <a:lumMod val="85000"/>
                    <a:lumOff val="15000"/>
                  </a:schemeClr>
                </a:solidFill>
                <a:latin typeface="Times New Roman"/>
                <a:ea typeface="Batang"/>
                <a:cs typeface="Angsana New"/>
              </a:rPr>
              <a:t>Misiune</a:t>
            </a:r>
            <a:endParaRPr lang="en-US" sz="1600" b="1" spc="50" dirty="0">
              <a:solidFill>
                <a:schemeClr val="tx1">
                  <a:lumMod val="85000"/>
                  <a:lumOff val="15000"/>
                </a:schemeClr>
              </a:solidFill>
              <a:latin typeface="Times New Roman"/>
              <a:ea typeface="Batang"/>
              <a:cs typeface="Angsana New"/>
            </a:endParaRPr>
          </a:p>
          <a:p>
            <a:pPr algn="just">
              <a:lnSpc>
                <a:spcPct val="90000"/>
              </a:lnSpc>
              <a:spcAft>
                <a:spcPts val="600"/>
              </a:spcAft>
            </a:pPr>
            <a:r>
              <a:rPr lang="en-US" sz="1600" spc="50" dirty="0" err="1">
                <a:solidFill>
                  <a:schemeClr val="tx1">
                    <a:lumMod val="85000"/>
                    <a:lumOff val="15000"/>
                  </a:schemeClr>
                </a:solidFill>
                <a:latin typeface="Times New Roman"/>
                <a:ea typeface="Batang"/>
                <a:cs typeface="Angsana New"/>
              </a:rPr>
              <a:t>Firma</a:t>
            </a:r>
            <a:r>
              <a:rPr lang="en-US" sz="1600" spc="50" dirty="0">
                <a:solidFill>
                  <a:schemeClr val="tx1">
                    <a:lumMod val="85000"/>
                    <a:lumOff val="15000"/>
                  </a:schemeClr>
                </a:solidFill>
                <a:latin typeface="Times New Roman"/>
                <a:ea typeface="Batang"/>
                <a:cs typeface="Angsana New"/>
              </a:rPr>
              <a:t>  Saga </a:t>
            </a:r>
            <a:r>
              <a:rPr lang="en-US" sz="1600" spc="50" dirty="0" err="1">
                <a:solidFill>
                  <a:schemeClr val="tx1">
                    <a:lumMod val="85000"/>
                    <a:lumOff val="15000"/>
                  </a:schemeClr>
                </a:solidFill>
                <a:latin typeface="Times New Roman"/>
                <a:ea typeface="Batang"/>
                <a:cs typeface="Angsana New"/>
              </a:rPr>
              <a:t>Chocolat</a:t>
            </a:r>
            <a:r>
              <a:rPr lang="en-US" sz="1600" spc="50" dirty="0">
                <a:solidFill>
                  <a:schemeClr val="tx1">
                    <a:lumMod val="85000"/>
                    <a:lumOff val="15000"/>
                  </a:schemeClr>
                </a:solidFill>
                <a:latin typeface="Times New Roman"/>
                <a:ea typeface="Batang"/>
                <a:cs typeface="Angsana New"/>
              </a:rPr>
              <a:t> S.R.L </a:t>
            </a:r>
            <a:r>
              <a:rPr lang="en-US" sz="1600" spc="50" dirty="0" err="1">
                <a:solidFill>
                  <a:schemeClr val="tx1">
                    <a:lumMod val="85000"/>
                    <a:lumOff val="15000"/>
                  </a:schemeClr>
                </a:solidFill>
                <a:latin typeface="Times New Roman"/>
                <a:ea typeface="Batang"/>
                <a:cs typeface="Angsana New"/>
              </a:rPr>
              <a:t>își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propune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dea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valoare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banilor</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dumneavoastră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prin</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asigurarea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unei</a:t>
            </a:r>
            <a:r>
              <a:rPr lang="en-US" sz="1600" spc="50" dirty="0">
                <a:solidFill>
                  <a:schemeClr val="tx1">
                    <a:lumMod val="85000"/>
                    <a:lumOff val="15000"/>
                  </a:schemeClr>
                </a:solidFill>
                <a:latin typeface="Times New Roman"/>
                <a:ea typeface="Batang"/>
                <a:cs typeface="Angsana New"/>
              </a:rPr>
              <a:t> game </a:t>
            </a:r>
            <a:r>
              <a:rPr lang="en-US" sz="1600" spc="50" dirty="0" err="1">
                <a:solidFill>
                  <a:schemeClr val="tx1">
                    <a:lumMod val="85000"/>
                    <a:lumOff val="15000"/>
                  </a:schemeClr>
                </a:solidFill>
                <a:latin typeface="Times New Roman"/>
                <a:ea typeface="Batang"/>
                <a:cs typeface="Angsana New"/>
              </a:rPr>
              <a:t>foarte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largi</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produse</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ciocolată</a:t>
            </a:r>
            <a:r>
              <a:rPr lang="en-US" sz="1600" spc="50" dirty="0">
                <a:solidFill>
                  <a:schemeClr val="tx1">
                    <a:lumMod val="85000"/>
                    <a:lumOff val="15000"/>
                  </a:schemeClr>
                </a:solidFill>
                <a:latin typeface="Times New Roman"/>
                <a:ea typeface="Batang"/>
                <a:cs typeface="Angsana New"/>
              </a:rPr>
              <a:t> de o </a:t>
            </a:r>
            <a:r>
              <a:rPr lang="en-US" sz="1600" spc="50" dirty="0" err="1">
                <a:solidFill>
                  <a:schemeClr val="tx1">
                    <a:lumMod val="85000"/>
                    <a:lumOff val="15000"/>
                  </a:schemeClr>
                </a:solidFill>
                <a:latin typeface="Times New Roman"/>
                <a:ea typeface="Batang"/>
                <a:cs typeface="Angsana New"/>
              </a:rPr>
              <a:t>calitate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superioară</a:t>
            </a:r>
            <a:r>
              <a:rPr lang="en-US" sz="1600" spc="50" dirty="0">
                <a:solidFill>
                  <a:schemeClr val="tx1">
                    <a:lumMod val="85000"/>
                    <a:lumOff val="15000"/>
                  </a:schemeClr>
                </a:solidFill>
                <a:latin typeface="Times New Roman"/>
                <a:ea typeface="Batang"/>
                <a:cs typeface="Angsana New"/>
              </a:rPr>
              <a:t> la </a:t>
            </a:r>
            <a:r>
              <a:rPr lang="en-US" sz="1600" spc="50" dirty="0" err="1">
                <a:solidFill>
                  <a:schemeClr val="tx1">
                    <a:lumMod val="85000"/>
                    <a:lumOff val="15000"/>
                  </a:schemeClr>
                </a:solidFill>
                <a:latin typeface="Times New Roman"/>
                <a:ea typeface="Batang"/>
                <a:cs typeface="Angsana New"/>
              </a:rPr>
              <a:t>preț</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accesibil</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în</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raport</a:t>
            </a:r>
            <a:r>
              <a:rPr lang="en-US" sz="1600" spc="50" dirty="0">
                <a:solidFill>
                  <a:schemeClr val="tx1">
                    <a:lumMod val="85000"/>
                    <a:lumOff val="15000"/>
                  </a:schemeClr>
                </a:solidFill>
                <a:latin typeface="Times New Roman"/>
                <a:ea typeface="Batang"/>
                <a:cs typeface="Angsana New"/>
              </a:rPr>
              <a:t> cu </a:t>
            </a:r>
            <a:r>
              <a:rPr lang="en-US" sz="1600" spc="50" dirty="0" err="1">
                <a:solidFill>
                  <a:schemeClr val="tx1">
                    <a:lumMod val="85000"/>
                    <a:lumOff val="15000"/>
                  </a:schemeClr>
                </a:solidFill>
                <a:latin typeface="Times New Roman"/>
                <a:ea typeface="Batang"/>
                <a:cs typeface="Angsana New"/>
              </a:rPr>
              <a:t>nevoile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dumneavoatră</a:t>
            </a:r>
            <a:r>
              <a:rPr lang="en-US" sz="1600" spc="50" dirty="0">
                <a:solidFill>
                  <a:schemeClr val="tx1">
                    <a:lumMod val="85000"/>
                    <a:lumOff val="15000"/>
                  </a:schemeClr>
                </a:solidFill>
                <a:latin typeface="Times New Roman"/>
                <a:ea typeface="Batang"/>
                <a:cs typeface="Angsana New"/>
              </a:rPr>
              <a:t>.</a:t>
            </a:r>
          </a:p>
          <a:p>
            <a:pPr algn="just">
              <a:lnSpc>
                <a:spcPct val="90000"/>
              </a:lnSpc>
              <a:spcAft>
                <a:spcPts val="600"/>
              </a:spcAft>
            </a:pPr>
            <a:r>
              <a:rPr lang="en-US" sz="1600" b="1" u="sng" spc="50" dirty="0">
                <a:solidFill>
                  <a:schemeClr val="tx1">
                    <a:lumMod val="85000"/>
                    <a:lumOff val="15000"/>
                  </a:schemeClr>
                </a:solidFill>
                <a:latin typeface="Times New Roman"/>
                <a:ea typeface="Batang"/>
                <a:cs typeface="Angsana New"/>
              </a:rPr>
              <a:t>Strategia</a:t>
            </a:r>
          </a:p>
          <a:p>
            <a:pPr algn="just">
              <a:lnSpc>
                <a:spcPct val="90000"/>
              </a:lnSpc>
              <a:spcAft>
                <a:spcPts val="600"/>
              </a:spcAft>
            </a:pPr>
            <a:r>
              <a:rPr lang="en-US" sz="1600" spc="50" dirty="0">
                <a:solidFill>
                  <a:schemeClr val="tx1">
                    <a:lumMod val="85000"/>
                    <a:lumOff val="15000"/>
                  </a:schemeClr>
                </a:solidFill>
                <a:latin typeface="Times New Roman"/>
                <a:ea typeface="Batang"/>
                <a:cs typeface="Angsana New"/>
              </a:rPr>
              <a:t>Prin </a:t>
            </a:r>
            <a:r>
              <a:rPr lang="en-US" sz="1600" spc="50" dirty="0" err="1">
                <a:solidFill>
                  <a:schemeClr val="tx1">
                    <a:lumMod val="85000"/>
                    <a:lumOff val="15000"/>
                  </a:schemeClr>
                </a:solidFill>
                <a:latin typeface="Times New Roman"/>
                <a:ea typeface="Batang"/>
                <a:cs typeface="Angsana New"/>
              </a:rPr>
              <a:t>însăși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tema</a:t>
            </a:r>
            <a:r>
              <a:rPr lang="en-US" sz="1600" spc="50" dirty="0">
                <a:solidFill>
                  <a:schemeClr val="tx1">
                    <a:lumMod val="85000"/>
                    <a:lumOff val="15000"/>
                  </a:schemeClr>
                </a:solidFill>
                <a:latin typeface="Times New Roman"/>
                <a:ea typeface="Batang"/>
                <a:cs typeface="Angsana New"/>
              </a:rPr>
              <a:t> de la care am </a:t>
            </a:r>
            <a:r>
              <a:rPr lang="en-US" sz="1600" spc="50" dirty="0" err="1">
                <a:solidFill>
                  <a:schemeClr val="tx1">
                    <a:lumMod val="85000"/>
                    <a:lumOff val="15000"/>
                  </a:schemeClr>
                </a:solidFill>
                <a:latin typeface="Times New Roman"/>
                <a:ea typeface="Batang"/>
                <a:cs typeface="Angsana New"/>
              </a:rPr>
              <a:t>pornit</a:t>
            </a:r>
            <a:r>
              <a:rPr lang="en-US" sz="1600" spc="50" dirty="0">
                <a:solidFill>
                  <a:schemeClr val="tx1">
                    <a:lumMod val="85000"/>
                    <a:lumOff val="15000"/>
                  </a:schemeClr>
                </a:solidFill>
                <a:latin typeface="Times New Roman"/>
                <a:ea typeface="Batang"/>
                <a:cs typeface="Angsana New"/>
              </a:rPr>
              <a:t>, am </a:t>
            </a:r>
            <a:r>
              <a:rPr lang="en-US" sz="1600" spc="50" dirty="0" err="1">
                <a:solidFill>
                  <a:schemeClr val="tx1">
                    <a:lumMod val="85000"/>
                    <a:lumOff val="15000"/>
                  </a:schemeClr>
                </a:solidFill>
                <a:latin typeface="Times New Roman"/>
                <a:ea typeface="Batang"/>
                <a:cs typeface="Angsana New"/>
              </a:rPr>
              <a:t>încercat</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inițiem</a:t>
            </a:r>
            <a:r>
              <a:rPr lang="en-US" sz="1600" spc="50" dirty="0">
                <a:solidFill>
                  <a:schemeClr val="tx1">
                    <a:lumMod val="85000"/>
                    <a:lumOff val="15000"/>
                  </a:schemeClr>
                </a:solidFill>
                <a:latin typeface="Times New Roman"/>
                <a:ea typeface="Batang"/>
                <a:cs typeface="Angsana New"/>
              </a:rPr>
              <a:t> o </a:t>
            </a:r>
            <a:r>
              <a:rPr lang="en-US" sz="1600" spc="50" dirty="0" err="1">
                <a:solidFill>
                  <a:schemeClr val="tx1">
                    <a:lumMod val="85000"/>
                    <a:lumOff val="15000"/>
                  </a:schemeClr>
                </a:solidFill>
                <a:latin typeface="Times New Roman"/>
                <a:ea typeface="Batang"/>
                <a:cs typeface="Angsana New"/>
              </a:rPr>
              <a:t>afacere</a:t>
            </a:r>
            <a:r>
              <a:rPr lang="en-US" sz="1600" spc="50" dirty="0">
                <a:solidFill>
                  <a:schemeClr val="tx1">
                    <a:lumMod val="85000"/>
                    <a:lumOff val="15000"/>
                  </a:schemeClr>
                </a:solidFill>
                <a:latin typeface="Times New Roman"/>
                <a:ea typeface="Batang"/>
                <a:cs typeface="Angsana New"/>
              </a:rPr>
              <a:t> care nu se </a:t>
            </a:r>
            <a:r>
              <a:rPr lang="en-US" sz="1600" spc="50" dirty="0" err="1">
                <a:solidFill>
                  <a:schemeClr val="tx1">
                    <a:lumMod val="85000"/>
                    <a:lumOff val="15000"/>
                  </a:schemeClr>
                </a:solidFill>
                <a:latin typeface="Times New Roman"/>
                <a:ea typeface="Batang"/>
                <a:cs typeface="Angsana New"/>
              </a:rPr>
              <a:t>mai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găsește</a:t>
            </a:r>
            <a:r>
              <a:rPr lang="en-US" sz="1600" spc="50" dirty="0">
                <a:solidFill>
                  <a:schemeClr val="tx1">
                    <a:lumMod val="85000"/>
                    <a:lumOff val="15000"/>
                  </a:schemeClr>
                </a:solidFill>
                <a:latin typeface="Times New Roman"/>
                <a:ea typeface="Batang"/>
                <a:cs typeface="Angsana New"/>
              </a:rPr>
              <a:t> pe </a:t>
            </a:r>
            <a:r>
              <a:rPr lang="en-US" sz="1600" spc="50" dirty="0" err="1">
                <a:solidFill>
                  <a:schemeClr val="tx1">
                    <a:lumMod val="85000"/>
                    <a:lumOff val="15000"/>
                  </a:schemeClr>
                </a:solidFill>
                <a:latin typeface="Times New Roman"/>
                <a:ea typeface="Batang"/>
                <a:cs typeface="Angsana New"/>
              </a:rPr>
              <a:t>piața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locală</a:t>
            </a:r>
            <a:r>
              <a:rPr lang="en-US" sz="1600" spc="50" dirty="0">
                <a:solidFill>
                  <a:schemeClr val="tx1">
                    <a:lumMod val="85000"/>
                    <a:lumOff val="15000"/>
                  </a:schemeClr>
                </a:solidFill>
                <a:latin typeface="Times New Roman"/>
                <a:ea typeface="Batang"/>
                <a:cs typeface="Angsana New"/>
              </a:rPr>
              <a:t>. </a:t>
            </a:r>
            <a:endParaRPr lang="en-US" sz="1600" spc="50" dirty="0">
              <a:solidFill>
                <a:schemeClr val="tx1">
                  <a:lumMod val="85000"/>
                  <a:lumOff val="15000"/>
                </a:schemeClr>
              </a:solidFill>
              <a:latin typeface="Times New Roman"/>
              <a:ea typeface="Batang" panose="02030600000101010101" pitchFamily="18" charset="-127"/>
              <a:cs typeface="Angsana New"/>
            </a:endParaRPr>
          </a:p>
          <a:p>
            <a:pPr algn="just">
              <a:lnSpc>
                <a:spcPct val="90000"/>
              </a:lnSpc>
              <a:spcAft>
                <a:spcPts val="600"/>
              </a:spcAft>
            </a:pPr>
            <a:r>
              <a:rPr lang="en-US" sz="1600" spc="50" dirty="0" err="1">
                <a:solidFill>
                  <a:schemeClr val="tx1">
                    <a:lumMod val="85000"/>
                    <a:lumOff val="15000"/>
                  </a:schemeClr>
                </a:solidFill>
                <a:latin typeface="Times New Roman"/>
                <a:ea typeface="Batang"/>
                <a:cs typeface="Angsana New"/>
              </a:rPr>
              <a:t>Primii</a:t>
            </a:r>
            <a:r>
              <a:rPr lang="en-US" sz="1600" spc="50" dirty="0">
                <a:solidFill>
                  <a:schemeClr val="tx1">
                    <a:lumMod val="85000"/>
                    <a:lumOff val="15000"/>
                  </a:schemeClr>
                </a:solidFill>
                <a:latin typeface="Times New Roman"/>
                <a:ea typeface="Batang"/>
                <a:cs typeface="Angsana New"/>
              </a:rPr>
              <a:t> 3 ani de </a:t>
            </a:r>
            <a:r>
              <a:rPr lang="en-US" sz="1600" spc="50" dirty="0" err="1">
                <a:solidFill>
                  <a:schemeClr val="tx1">
                    <a:lumMod val="85000"/>
                    <a:lumOff val="15000"/>
                  </a:schemeClr>
                </a:solidFill>
                <a:latin typeface="Times New Roman"/>
                <a:ea typeface="Batang"/>
                <a:cs typeface="Angsana New"/>
              </a:rPr>
              <a:t>activitate</a:t>
            </a:r>
            <a:r>
              <a:rPr lang="en-US" sz="1600" spc="50" dirty="0">
                <a:solidFill>
                  <a:schemeClr val="tx1">
                    <a:lumMod val="85000"/>
                    <a:lumOff val="15000"/>
                  </a:schemeClr>
                </a:solidFill>
                <a:latin typeface="Times New Roman"/>
                <a:ea typeface="Batang"/>
                <a:cs typeface="Angsana New"/>
              </a:rPr>
              <a:t> sunt </a:t>
            </a:r>
            <a:r>
              <a:rPr lang="en-US" sz="1600" spc="50" dirty="0" err="1">
                <a:solidFill>
                  <a:schemeClr val="tx1">
                    <a:lumMod val="85000"/>
                    <a:lumOff val="15000"/>
                  </a:schemeClr>
                </a:solidFill>
                <a:latin typeface="Times New Roman"/>
                <a:ea typeface="Batang"/>
                <a:cs typeface="Angsana New"/>
              </a:rPr>
              <a:t>vitali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pentru</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formarea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unei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imagini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prospere</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succes</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aceea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toată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atenția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noastră</a:t>
            </a:r>
            <a:r>
              <a:rPr lang="en-US" sz="1600" spc="50" dirty="0">
                <a:solidFill>
                  <a:schemeClr val="tx1">
                    <a:lumMod val="85000"/>
                    <a:lumOff val="15000"/>
                  </a:schemeClr>
                </a:solidFill>
                <a:latin typeface="Times New Roman"/>
                <a:ea typeface="Batang"/>
                <a:cs typeface="Angsana New"/>
              </a:rPr>
              <a:t>, nu </a:t>
            </a:r>
            <a:r>
              <a:rPr lang="en-US" sz="1600" spc="50" dirty="0" err="1">
                <a:solidFill>
                  <a:schemeClr val="tx1">
                    <a:lumMod val="85000"/>
                    <a:lumOff val="15000"/>
                  </a:schemeClr>
                </a:solidFill>
                <a:latin typeface="Times New Roman"/>
                <a:ea typeface="Batang"/>
                <a:cs typeface="Angsana New"/>
              </a:rPr>
              <a:t>va</a:t>
            </a:r>
            <a:r>
              <a:rPr lang="en-US" sz="1600" spc="50" dirty="0">
                <a:solidFill>
                  <a:schemeClr val="tx1">
                    <a:lumMod val="85000"/>
                    <a:lumOff val="15000"/>
                  </a:schemeClr>
                </a:solidFill>
                <a:latin typeface="Times New Roman"/>
                <a:ea typeface="Batang"/>
                <a:cs typeface="Angsana New"/>
              </a:rPr>
              <a:t> fi </a:t>
            </a:r>
            <a:r>
              <a:rPr lang="en-US" sz="1600" spc="50" dirty="0" err="1">
                <a:solidFill>
                  <a:schemeClr val="tx1">
                    <a:lumMod val="85000"/>
                    <a:lumOff val="15000"/>
                  </a:schemeClr>
                </a:solidFill>
                <a:latin typeface="Times New Roman"/>
                <a:ea typeface="Batang"/>
                <a:cs typeface="Angsana New"/>
              </a:rPr>
              <a:t>focusata</a:t>
            </a:r>
            <a:r>
              <a:rPr lang="en-US" sz="1600" spc="50" dirty="0">
                <a:solidFill>
                  <a:schemeClr val="tx1">
                    <a:lumMod val="85000"/>
                    <a:lumOff val="15000"/>
                  </a:schemeClr>
                </a:solidFill>
                <a:latin typeface="Times New Roman"/>
                <a:ea typeface="Batang"/>
                <a:cs typeface="Angsana New"/>
              </a:rPr>
              <a:t> pe </a:t>
            </a:r>
            <a:r>
              <a:rPr lang="en-US" sz="1600" spc="50" dirty="0" err="1">
                <a:solidFill>
                  <a:schemeClr val="tx1">
                    <a:lumMod val="85000"/>
                    <a:lumOff val="15000"/>
                  </a:schemeClr>
                </a:solidFill>
                <a:latin typeface="Times New Roman"/>
                <a:ea typeface="Batang"/>
                <a:cs typeface="Angsana New"/>
              </a:rPr>
              <a:t>obținerea</a:t>
            </a:r>
            <a:r>
              <a:rPr lang="en-US" sz="1600" spc="50" dirty="0">
                <a:solidFill>
                  <a:schemeClr val="tx1">
                    <a:lumMod val="85000"/>
                    <a:lumOff val="15000"/>
                  </a:schemeClr>
                </a:solidFill>
                <a:latin typeface="Times New Roman"/>
                <a:ea typeface="Batang"/>
                <a:cs typeface="Angsana New"/>
              </a:rPr>
              <a:t> de profit, ci </a:t>
            </a:r>
            <a:r>
              <a:rPr lang="en-US" sz="1600" spc="50" dirty="0" err="1">
                <a:solidFill>
                  <a:schemeClr val="tx1">
                    <a:lumMod val="85000"/>
                    <a:lumOff val="15000"/>
                  </a:schemeClr>
                </a:solidFill>
                <a:latin typeface="Times New Roman"/>
                <a:ea typeface="Batang"/>
                <a:cs typeface="Angsana New"/>
              </a:rPr>
              <a:t>mai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mult</a:t>
            </a:r>
            <a:r>
              <a:rPr lang="en-US" sz="1600" spc="50" dirty="0">
                <a:solidFill>
                  <a:schemeClr val="tx1">
                    <a:lumMod val="85000"/>
                    <a:lumOff val="15000"/>
                  </a:schemeClr>
                </a:solidFill>
                <a:latin typeface="Times New Roman"/>
                <a:ea typeface="Batang"/>
                <a:cs typeface="Angsana New"/>
              </a:rPr>
              <a:t> pe </a:t>
            </a:r>
            <a:r>
              <a:rPr lang="en-US" sz="1600" spc="50" dirty="0" err="1">
                <a:solidFill>
                  <a:schemeClr val="tx1">
                    <a:lumMod val="85000"/>
                    <a:lumOff val="15000"/>
                  </a:schemeClr>
                </a:solidFill>
                <a:latin typeface="Times New Roman"/>
                <a:ea typeface="Batang"/>
                <a:cs typeface="Angsana New"/>
              </a:rPr>
              <a:t>cererea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unor</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referințe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și</a:t>
            </a:r>
            <a:r>
              <a:rPr lang="en-US" sz="1600" spc="50" dirty="0">
                <a:solidFill>
                  <a:schemeClr val="tx1">
                    <a:lumMod val="85000"/>
                    <a:lumOff val="15000"/>
                  </a:schemeClr>
                </a:solidFill>
                <a:latin typeface="Times New Roman"/>
                <a:ea typeface="Batang"/>
                <a:cs typeface="Angsana New"/>
              </a:rPr>
              <a:t> pe </a:t>
            </a:r>
            <a:r>
              <a:rPr lang="en-US" sz="1600" spc="50" dirty="0" err="1">
                <a:solidFill>
                  <a:schemeClr val="tx1">
                    <a:lumMod val="85000"/>
                    <a:lumOff val="15000"/>
                  </a:schemeClr>
                </a:solidFill>
                <a:latin typeface="Times New Roman"/>
                <a:ea typeface="Batang"/>
                <a:cs typeface="Angsana New"/>
              </a:rPr>
              <a:t>îmbunătățirea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produselor</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și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serviciilor</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oferite</a:t>
            </a:r>
            <a:r>
              <a:rPr lang="en-US" sz="1600" spc="50" dirty="0">
                <a:solidFill>
                  <a:schemeClr val="tx1">
                    <a:lumMod val="85000"/>
                    <a:lumOff val="15000"/>
                  </a:schemeClr>
                </a:solidFill>
                <a:latin typeface="Times New Roman"/>
                <a:ea typeface="Batang"/>
                <a:cs typeface="Angsana New"/>
              </a:rPr>
              <a:t>. Ca </a:t>
            </a:r>
            <a:r>
              <a:rPr lang="en-US" sz="1600" spc="50" dirty="0" err="1">
                <a:solidFill>
                  <a:schemeClr val="tx1">
                    <a:lumMod val="85000"/>
                    <a:lumOff val="15000"/>
                  </a:schemeClr>
                </a:solidFill>
                <a:latin typeface="Times New Roman"/>
                <a:ea typeface="Batang"/>
                <a:cs typeface="Angsana New"/>
              </a:rPr>
              <a:t>urmare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dorim</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reinvestim</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profitul</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primilor</a:t>
            </a:r>
            <a:r>
              <a:rPr lang="en-US" sz="1600" spc="50" dirty="0">
                <a:solidFill>
                  <a:schemeClr val="tx1">
                    <a:lumMod val="85000"/>
                    <a:lumOff val="15000"/>
                  </a:schemeClr>
                </a:solidFill>
                <a:latin typeface="Times New Roman"/>
                <a:ea typeface="Batang"/>
                <a:cs typeface="Angsana New"/>
              </a:rPr>
              <a:t> 2 ani, </a:t>
            </a:r>
            <a:r>
              <a:rPr lang="en-US" sz="1600" spc="50" dirty="0" err="1">
                <a:solidFill>
                  <a:schemeClr val="tx1">
                    <a:lumMod val="85000"/>
                    <a:lumOff val="15000"/>
                  </a:schemeClr>
                </a:solidFill>
                <a:latin typeface="Times New Roman"/>
                <a:ea typeface="Batang"/>
                <a:cs typeface="Angsana New"/>
              </a:rPr>
              <a:t>în</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realizarea</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oferte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mai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bune</a:t>
            </a:r>
            <a:r>
              <a:rPr lang="en-US" sz="1600" spc="50" dirty="0">
                <a:solidFill>
                  <a:schemeClr val="tx1">
                    <a:lumMod val="85000"/>
                    <a:lumOff val="15000"/>
                  </a:schemeClr>
                </a:solidFill>
                <a:latin typeface="Times New Roman"/>
                <a:ea typeface="Batang"/>
                <a:cs typeface="Angsana New"/>
              </a:rPr>
              <a:t> cu </a:t>
            </a:r>
            <a:r>
              <a:rPr lang="en-US" sz="1600" spc="50" dirty="0" err="1">
                <a:solidFill>
                  <a:schemeClr val="tx1">
                    <a:lumMod val="85000"/>
                    <a:lumOff val="15000"/>
                  </a:schemeClr>
                </a:solidFill>
                <a:latin typeface="Times New Roman"/>
                <a:ea typeface="Batang"/>
                <a:cs typeface="Angsana New"/>
              </a:rPr>
              <a:t>produse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și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servicii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mai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multe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pentru</a:t>
            </a:r>
            <a:r>
              <a:rPr lang="en-US" sz="1600" spc="50" dirty="0">
                <a:solidFill>
                  <a:schemeClr val="tx1">
                    <a:lumMod val="85000"/>
                    <a:lumOff val="15000"/>
                  </a:schemeClr>
                </a:solidFill>
                <a:latin typeface="Times New Roman"/>
                <a:ea typeface="Batang"/>
                <a:cs typeface="Angsana New"/>
              </a:rPr>
              <a:t> a </a:t>
            </a:r>
            <a:r>
              <a:rPr lang="en-US" sz="1600" spc="50" dirty="0" err="1">
                <a:solidFill>
                  <a:schemeClr val="tx1">
                    <a:lumMod val="85000"/>
                    <a:lumOff val="15000"/>
                  </a:schemeClr>
                </a:solidFill>
                <a:latin typeface="Times New Roman"/>
                <a:ea typeface="Batang"/>
                <a:cs typeface="Angsana New"/>
              </a:rPr>
              <a:t>satisface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nevoile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tuturor</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clienților</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în</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funcție</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preferințe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dar</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și</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buget</a:t>
            </a:r>
            <a:r>
              <a:rPr lang="en-US" sz="1600" spc="50" dirty="0">
                <a:solidFill>
                  <a:schemeClr val="tx1">
                    <a:lumMod val="85000"/>
                    <a:lumOff val="15000"/>
                  </a:schemeClr>
                </a:solidFill>
                <a:latin typeface="Times New Roman"/>
                <a:ea typeface="Batang"/>
                <a:cs typeface="Angsana New"/>
              </a:rPr>
              <a:t>. Tot </a:t>
            </a:r>
            <a:r>
              <a:rPr lang="en-US" sz="1600" spc="50" dirty="0" err="1">
                <a:solidFill>
                  <a:schemeClr val="tx1">
                    <a:lumMod val="85000"/>
                    <a:lumOff val="15000"/>
                  </a:schemeClr>
                </a:solidFill>
                <a:latin typeface="Times New Roman"/>
                <a:ea typeface="Batang"/>
                <a:cs typeface="Angsana New"/>
              </a:rPr>
              <a:t>în</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perioada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aceasta</a:t>
            </a:r>
            <a:r>
              <a:rPr lang="en-US" sz="1600" spc="50" dirty="0">
                <a:solidFill>
                  <a:schemeClr val="tx1">
                    <a:lumMod val="85000"/>
                    <a:lumOff val="15000"/>
                  </a:schemeClr>
                </a:solidFill>
                <a:latin typeface="Times New Roman"/>
                <a:ea typeface="Batang"/>
                <a:cs typeface="Angsana New"/>
              </a:rPr>
              <a:t> ne </a:t>
            </a:r>
            <a:r>
              <a:rPr lang="en-US" sz="1600" spc="50" dirty="0" err="1">
                <a:solidFill>
                  <a:schemeClr val="tx1">
                    <a:lumMod val="85000"/>
                    <a:lumOff val="15000"/>
                  </a:schemeClr>
                </a:solidFill>
                <a:latin typeface="Times New Roman"/>
                <a:ea typeface="Batang"/>
                <a:cs typeface="Angsana New"/>
              </a:rPr>
              <a:t>propunem</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facem</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cunoscută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firma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prin</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cât</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mai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multe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mijloace</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publicitate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Astfel</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sperăm</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să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avem</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cât</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mai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mulți</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clienți</a:t>
            </a:r>
            <a:r>
              <a:rPr lang="en-US" sz="1600" spc="50" dirty="0">
                <a:solidFill>
                  <a:schemeClr val="tx1">
                    <a:lumMod val="85000"/>
                    <a:lumOff val="15000"/>
                  </a:schemeClr>
                </a:solidFill>
                <a:latin typeface="Times New Roman"/>
                <a:ea typeface="Batang"/>
                <a:cs typeface="Angsana New"/>
              </a:rPr>
              <a:t> care </a:t>
            </a:r>
            <a:r>
              <a:rPr lang="en-US" sz="1600" spc="50" dirty="0" err="1">
                <a:solidFill>
                  <a:schemeClr val="tx1">
                    <a:lumMod val="85000"/>
                    <a:lumOff val="15000"/>
                  </a:schemeClr>
                </a:solidFill>
                <a:latin typeface="Times New Roman"/>
                <a:ea typeface="Batang"/>
                <a:cs typeface="Angsana New"/>
              </a:rPr>
              <a:t>să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dorească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produse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zaharoase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și</a:t>
            </a:r>
            <a:r>
              <a:rPr lang="en-US" sz="1600" spc="50" dirty="0">
                <a:solidFill>
                  <a:schemeClr val="tx1">
                    <a:lumMod val="85000"/>
                    <a:lumOff val="15000"/>
                  </a:schemeClr>
                </a:solidFill>
                <a:latin typeface="Times New Roman"/>
                <a:ea typeface="Batang"/>
                <a:cs typeface="Angsana New"/>
              </a:rPr>
              <a:t> din </a:t>
            </a:r>
            <a:r>
              <a:rPr lang="en-US" sz="1600" spc="50" dirty="0" err="1">
                <a:solidFill>
                  <a:schemeClr val="tx1">
                    <a:lumMod val="85000"/>
                    <a:lumOff val="15000"/>
                  </a:schemeClr>
                </a:solidFill>
                <a:latin typeface="Times New Roman"/>
                <a:ea typeface="Batang"/>
                <a:cs typeface="Angsana New"/>
              </a:rPr>
              <a:t>ciocolată</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oferite</a:t>
            </a:r>
            <a:r>
              <a:rPr lang="en-US" sz="1600" spc="50" dirty="0">
                <a:solidFill>
                  <a:schemeClr val="tx1">
                    <a:lumMod val="85000"/>
                    <a:lumOff val="15000"/>
                  </a:schemeClr>
                </a:solidFill>
                <a:latin typeface="Times New Roman"/>
                <a:ea typeface="Batang"/>
                <a:cs typeface="Angsana New"/>
              </a:rPr>
              <a:t> de </a:t>
            </a:r>
            <a:r>
              <a:rPr lang="en-US" sz="1600" spc="50" dirty="0" err="1">
                <a:solidFill>
                  <a:schemeClr val="tx1">
                    <a:lumMod val="85000"/>
                    <a:lumOff val="15000"/>
                  </a:schemeClr>
                </a:solidFill>
                <a:latin typeface="Times New Roman"/>
                <a:ea typeface="Batang"/>
                <a:cs typeface="Angsana New"/>
              </a:rPr>
              <a:t>către</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firma</a:t>
            </a:r>
            <a:r>
              <a:rPr lang="en-US" sz="1600" spc="50" dirty="0">
                <a:solidFill>
                  <a:schemeClr val="tx1">
                    <a:lumMod val="85000"/>
                    <a:lumOff val="15000"/>
                  </a:schemeClr>
                </a:solidFill>
                <a:latin typeface="Times New Roman"/>
                <a:ea typeface="Batang"/>
                <a:cs typeface="Angsana New"/>
              </a:rPr>
              <a:t> </a:t>
            </a:r>
            <a:r>
              <a:rPr lang="en-US" sz="1600" spc="50" dirty="0" err="1">
                <a:solidFill>
                  <a:schemeClr val="tx1">
                    <a:lumMod val="85000"/>
                    <a:lumOff val="15000"/>
                  </a:schemeClr>
                </a:solidFill>
                <a:latin typeface="Times New Roman"/>
                <a:ea typeface="Batang"/>
                <a:cs typeface="Angsana New"/>
              </a:rPr>
              <a:t>noastră</a:t>
            </a:r>
            <a:r>
              <a:rPr lang="en-US" sz="1600" spc="50" dirty="0">
                <a:solidFill>
                  <a:schemeClr val="tx1">
                    <a:lumMod val="85000"/>
                    <a:lumOff val="15000"/>
                  </a:schemeClr>
                </a:solidFill>
                <a:latin typeface="Times New Roman"/>
                <a:ea typeface="Batang"/>
                <a:cs typeface="Angsana New"/>
              </a:rPr>
              <a:t>.</a:t>
            </a:r>
          </a:p>
          <a:p>
            <a:pPr>
              <a:lnSpc>
                <a:spcPct val="90000"/>
              </a:lnSpc>
              <a:spcAft>
                <a:spcPts val="600"/>
              </a:spcAft>
            </a:pPr>
            <a:endParaRPr lang="en-US" sz="700" spc="50" dirty="0">
              <a:solidFill>
                <a:schemeClr val="tx1">
                  <a:lumMod val="85000"/>
                  <a:lumOff val="15000"/>
                </a:schemeClr>
              </a:solidFill>
              <a:latin typeface="Times New Roman"/>
              <a:ea typeface="Batang" panose="02030600000101010101" pitchFamily="18" charset="-127"/>
              <a:cs typeface="Angsana New"/>
            </a:endParaRPr>
          </a:p>
        </p:txBody>
      </p:sp>
    </p:spTree>
    <p:extLst>
      <p:ext uri="{BB962C8B-B14F-4D97-AF65-F5344CB8AC3E}">
        <p14:creationId xmlns:p14="http://schemas.microsoft.com/office/powerpoint/2010/main" val="3708110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6CEC2F25-8941-BE28-F4E9-70570D437C0E}"/>
              </a:ext>
            </a:extLst>
          </p:cNvPr>
          <p:cNvSpPr>
            <a:spLocks noGrp="1"/>
          </p:cNvSpPr>
          <p:nvPr>
            <p:ph type="title"/>
          </p:nvPr>
        </p:nvSpPr>
        <p:spPr>
          <a:xfrm>
            <a:off x="709684" y="1562100"/>
            <a:ext cx="3795642" cy="3733800"/>
          </a:xfrm>
        </p:spPr>
        <p:txBody>
          <a:bodyPr>
            <a:normAutofit/>
          </a:bodyPr>
          <a:lstStyle/>
          <a:p>
            <a:pPr algn="ctr"/>
            <a:r>
              <a:rPr lang="ro-RO" dirty="0">
                <a:ea typeface="Batang"/>
              </a:rPr>
              <a:t>Concluzii</a:t>
            </a:r>
            <a:endParaRPr lang="ro-RO" dirty="0"/>
          </a:p>
        </p:txBody>
      </p:sp>
      <p:sp>
        <p:nvSpPr>
          <p:cNvPr id="3" name="Substituent conținut 2">
            <a:extLst>
              <a:ext uri="{FF2B5EF4-FFF2-40B4-BE49-F238E27FC236}">
                <a16:creationId xmlns:a16="http://schemas.microsoft.com/office/drawing/2014/main" id="{EDB51779-ADF4-4BBB-6551-434F189AA4C5}"/>
              </a:ext>
            </a:extLst>
          </p:cNvPr>
          <p:cNvSpPr>
            <a:spLocks noGrp="1"/>
          </p:cNvSpPr>
          <p:nvPr>
            <p:ph idx="1"/>
          </p:nvPr>
        </p:nvSpPr>
        <p:spPr>
          <a:xfrm>
            <a:off x="5567290" y="576775"/>
            <a:ext cx="6193301" cy="5547800"/>
          </a:xfrm>
        </p:spPr>
        <p:txBody>
          <a:bodyPr vert="horz" lIns="91440" tIns="45720" rIns="91440" bIns="45720" rtlCol="0" anchor="ctr">
            <a:noAutofit/>
          </a:bodyPr>
          <a:lstStyle/>
          <a:p>
            <a:pPr algn="just">
              <a:lnSpc>
                <a:spcPct val="90000"/>
              </a:lnSpc>
            </a:pPr>
            <a:r>
              <a:rPr lang="ro" dirty="0">
                <a:latin typeface="Times New Roman"/>
                <a:ea typeface="+mn-lt"/>
                <a:cs typeface="+mn-lt"/>
              </a:rPr>
              <a:t>Trecerea de la viaţa virtuală la cea reală este doar un pas pentru noi tinerii întreprinzători, angajaţi ai firmelor de exerciţiu.</a:t>
            </a:r>
            <a:endParaRPr lang="ro" dirty="0">
              <a:latin typeface="Times New Roman"/>
              <a:ea typeface="Batang"/>
              <a:cs typeface="Times New Roman"/>
            </a:endParaRPr>
          </a:p>
          <a:p>
            <a:pPr algn="just">
              <a:lnSpc>
                <a:spcPct val="90000"/>
              </a:lnSpc>
            </a:pPr>
            <a:r>
              <a:rPr lang="ro" dirty="0">
                <a:latin typeface="Times New Roman"/>
                <a:ea typeface="+mn-lt"/>
                <a:cs typeface="+mn-lt"/>
              </a:rPr>
              <a:t>Estimând o evouție pozitivă crescătoare a profitului, ne propunem ca perspectivă de dezvoltare depășirea granițelor pieței locale și cucerirea unor noi piețe. Astfel făcând o cercetare de marketing în municipiul Suceava am descoperit că, în ciuda faptului că în oraș există colegiu economic, nu există un magazin specializat pentru comercializarea ciocolatei. Astfel ne-am propus ca în anul 2024 să deschidem și în acest oraș un magazin SagaChocolat, pentru comercializarea produselor din ciocolată artizanale. </a:t>
            </a:r>
            <a:endParaRPr lang="ro" dirty="0">
              <a:latin typeface="Times New Roman"/>
              <a:cs typeface="Times New Roman"/>
            </a:endParaRPr>
          </a:p>
          <a:p>
            <a:pPr>
              <a:lnSpc>
                <a:spcPct val="90000"/>
              </a:lnSpc>
            </a:pPr>
            <a:endParaRPr lang="ro" dirty="0">
              <a:latin typeface="Times New Roman"/>
              <a:cs typeface="Times New Roman"/>
            </a:endParaRPr>
          </a:p>
          <a:p>
            <a:pPr>
              <a:lnSpc>
                <a:spcPct val="90000"/>
              </a:lnSpc>
            </a:pPr>
            <a:endParaRPr lang="ro" dirty="0">
              <a:latin typeface="Times New Roman"/>
              <a:ea typeface="Batang"/>
              <a:cs typeface="Times New Roman"/>
            </a:endParaRPr>
          </a:p>
        </p:txBody>
      </p:sp>
      <p:pic>
        <p:nvPicPr>
          <p:cNvPr id="4" name="Imagine 3">
            <a:extLst>
              <a:ext uri="{FF2B5EF4-FFF2-40B4-BE49-F238E27FC236}">
                <a16:creationId xmlns:a16="http://schemas.microsoft.com/office/drawing/2014/main" id="{DE59E769-DA59-527A-94BC-5A2380FC8DDC}"/>
              </a:ext>
            </a:extLst>
          </p:cNvPr>
          <p:cNvPicPr>
            <a:picLocks noChangeAspect="1"/>
          </p:cNvPicPr>
          <p:nvPr/>
        </p:nvPicPr>
        <p:blipFill>
          <a:blip r:embed="rId2"/>
          <a:stretch>
            <a:fillRect/>
          </a:stretch>
        </p:blipFill>
        <p:spPr>
          <a:xfrm>
            <a:off x="9045949" y="5156107"/>
            <a:ext cx="2571750" cy="1476375"/>
          </a:xfrm>
          <a:prstGeom prst="rect">
            <a:avLst/>
          </a:prstGeom>
        </p:spPr>
      </p:pic>
    </p:spTree>
    <p:extLst>
      <p:ext uri="{BB962C8B-B14F-4D97-AF65-F5344CB8AC3E}">
        <p14:creationId xmlns:p14="http://schemas.microsoft.com/office/powerpoint/2010/main" val="3281757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1032934-7BBC-9CC3-977D-25B3B6487A4B}"/>
              </a:ext>
            </a:extLst>
          </p:cNvPr>
          <p:cNvSpPr>
            <a:spLocks noGrp="1"/>
          </p:cNvSpPr>
          <p:nvPr>
            <p:ph type="title"/>
          </p:nvPr>
        </p:nvSpPr>
        <p:spPr>
          <a:xfrm>
            <a:off x="1000079" y="284481"/>
            <a:ext cx="7920844" cy="901064"/>
          </a:xfrm>
        </p:spPr>
        <p:txBody>
          <a:bodyPr/>
          <a:lstStyle/>
          <a:p>
            <a:pPr algn="just"/>
            <a:r>
              <a:rPr lang="ro" sz="1800" b="1" i="1" u="sng" dirty="0">
                <a:latin typeface="Times New Roman"/>
                <a:ea typeface="Batang"/>
                <a:cs typeface="Times New Roman"/>
              </a:rPr>
              <a:t>Obiective cuantificabile (cifra de afaceri, profit, număr de </a:t>
            </a:r>
            <a:r>
              <a:rPr lang="ro" sz="1800" b="1" i="1" u="sng" dirty="0" err="1">
                <a:latin typeface="Times New Roman"/>
                <a:ea typeface="Batang"/>
                <a:cs typeface="Times New Roman"/>
              </a:rPr>
              <a:t>salartiați</a:t>
            </a:r>
            <a:r>
              <a:rPr lang="ro" sz="1800" b="1" i="1" u="sng" dirty="0">
                <a:latin typeface="Times New Roman"/>
                <a:ea typeface="Batang"/>
                <a:cs typeface="Times New Roman"/>
              </a:rPr>
              <a:t>) </a:t>
            </a:r>
            <a:endParaRPr lang="ro-RO" sz="1800" b="1" i="1" u="sng" dirty="0">
              <a:latin typeface="Times New Roman"/>
              <a:cs typeface="Times New Roman"/>
            </a:endParaRPr>
          </a:p>
          <a:p>
            <a:endParaRPr lang="ro-RO" sz="1800" b="1" i="1" u="sng" dirty="0">
              <a:latin typeface="Times New Roman"/>
              <a:cs typeface="Times New Roman"/>
            </a:endParaRPr>
          </a:p>
        </p:txBody>
      </p:sp>
      <p:sp>
        <p:nvSpPr>
          <p:cNvPr id="3" name="Substituent conținut 2">
            <a:extLst>
              <a:ext uri="{FF2B5EF4-FFF2-40B4-BE49-F238E27FC236}">
                <a16:creationId xmlns:a16="http://schemas.microsoft.com/office/drawing/2014/main" id="{B7EADEDA-3151-F920-6066-A42316E407B7}"/>
              </a:ext>
            </a:extLst>
          </p:cNvPr>
          <p:cNvSpPr>
            <a:spLocks noGrp="1"/>
          </p:cNvSpPr>
          <p:nvPr>
            <p:ph idx="1"/>
          </p:nvPr>
        </p:nvSpPr>
        <p:spPr>
          <a:xfrm>
            <a:off x="268559" y="1043304"/>
            <a:ext cx="10623404" cy="5475233"/>
          </a:xfrm>
        </p:spPr>
        <p:txBody>
          <a:bodyPr vert="horz" lIns="91440" tIns="45720" rIns="91440" bIns="45720" rtlCol="0" anchor="t">
            <a:noAutofit/>
          </a:bodyPr>
          <a:lstStyle/>
          <a:p>
            <a:pPr marL="457200" indent="-457200">
              <a:buAutoNum type="arabicPeriod"/>
            </a:pPr>
            <a:r>
              <a:rPr lang="ro" sz="1300" dirty="0">
                <a:latin typeface="Times New Roman"/>
                <a:ea typeface="+mn-lt"/>
                <a:cs typeface="+mn-lt"/>
              </a:rPr>
              <a:t>Creșterea nivelului cifrei de afaceri și a profitului firmei</a:t>
            </a:r>
            <a:endParaRPr lang="ro-RO" sz="1300" dirty="0">
              <a:latin typeface="Times New Roman"/>
              <a:cs typeface="Times New Roman"/>
            </a:endParaRPr>
          </a:p>
          <a:p>
            <a:pPr marL="457200" indent="-457200">
              <a:buAutoNum type="arabicPeriod"/>
            </a:pPr>
            <a:r>
              <a:rPr lang="ro" sz="1300" dirty="0">
                <a:latin typeface="Times New Roman"/>
                <a:ea typeface="+mn-lt"/>
                <a:cs typeface="+mn-lt"/>
              </a:rPr>
              <a:t>Cucerirea unui număr cât mai mare de clienți</a:t>
            </a:r>
            <a:endParaRPr lang="ro-RO" sz="1300" dirty="0">
              <a:latin typeface="Times New Roman"/>
              <a:cs typeface="Times New Roman"/>
            </a:endParaRPr>
          </a:p>
          <a:p>
            <a:pPr marL="457200" indent="-457200">
              <a:buAutoNum type="arabicPeriod"/>
            </a:pPr>
            <a:r>
              <a:rPr lang="ro" sz="1300" dirty="0">
                <a:latin typeface="Times New Roman"/>
                <a:ea typeface="+mn-lt"/>
                <a:cs typeface="+mn-lt"/>
              </a:rPr>
              <a:t>Creşterea numărului de tranzacții derulate cu alte firme de exerciţiu</a:t>
            </a:r>
            <a:endParaRPr lang="ro-RO" sz="1300" dirty="0">
              <a:latin typeface="Times New Roman"/>
              <a:cs typeface="Times New Roman"/>
            </a:endParaRPr>
          </a:p>
          <a:p>
            <a:pPr marL="457200" indent="-457200">
              <a:buAutoNum type="arabicPeriod"/>
            </a:pPr>
            <a:r>
              <a:rPr lang="ro" sz="1300" dirty="0">
                <a:latin typeface="Times New Roman"/>
                <a:ea typeface="+mn-lt"/>
                <a:cs typeface="+mn-lt"/>
              </a:rPr>
              <a:t>Diversificarea ofertei de produse și servicii ale firmei</a:t>
            </a:r>
            <a:endParaRPr lang="ro-RO" sz="1300" dirty="0">
              <a:latin typeface="Times New Roman"/>
              <a:cs typeface="Times New Roman"/>
            </a:endParaRPr>
          </a:p>
          <a:p>
            <a:pPr marL="457200" indent="-457200">
              <a:buAutoNum type="arabicPeriod"/>
            </a:pPr>
            <a:r>
              <a:rPr lang="ro" sz="1300" dirty="0">
                <a:latin typeface="Times New Roman"/>
                <a:ea typeface="+mn-lt"/>
                <a:cs typeface="+mn-lt"/>
              </a:rPr>
              <a:t>Perfecţionarea şi motivarea personalului</a:t>
            </a:r>
            <a:endParaRPr lang="ro-RO" sz="1300" dirty="0">
              <a:latin typeface="Times New Roman"/>
              <a:cs typeface="Times New Roman"/>
            </a:endParaRPr>
          </a:p>
          <a:p>
            <a:pPr algn="just"/>
            <a:r>
              <a:rPr lang="ro" sz="1300" b="1" u="sng" dirty="0">
                <a:latin typeface="Times New Roman"/>
                <a:ea typeface="+mn-lt"/>
                <a:cs typeface="+mn-lt"/>
              </a:rPr>
              <a:t>Durata de implementare</a:t>
            </a:r>
            <a:r>
              <a:rPr lang="ro" sz="1300" dirty="0">
                <a:latin typeface="Times New Roman"/>
                <a:ea typeface="+mn-lt"/>
                <a:cs typeface="+mn-lt"/>
              </a:rPr>
              <a:t>: Proiectul are o durată de implementare de 8 luni.</a:t>
            </a:r>
            <a:endParaRPr lang="ro-RO" sz="1300" dirty="0">
              <a:latin typeface="Times New Roman"/>
              <a:cs typeface="Times New Roman"/>
            </a:endParaRPr>
          </a:p>
          <a:p>
            <a:pPr algn="just"/>
            <a:r>
              <a:rPr lang="ro" sz="1300" b="1" u="sng" dirty="0">
                <a:latin typeface="Times New Roman"/>
                <a:ea typeface="+mn-lt"/>
                <a:cs typeface="+mn-lt"/>
              </a:rPr>
              <a:t>Activități desfășurate </a:t>
            </a:r>
            <a:endParaRPr lang="ro-RO" sz="1300" dirty="0">
              <a:latin typeface="Times New Roman"/>
              <a:ea typeface="Batang"/>
              <a:cs typeface="Times New Roman"/>
            </a:endParaRPr>
          </a:p>
          <a:p>
            <a:pPr algn="just"/>
            <a:r>
              <a:rPr lang="ro" sz="1300" dirty="0">
                <a:latin typeface="Times New Roman"/>
                <a:ea typeface="+mn-lt"/>
                <a:cs typeface="+mn-lt"/>
              </a:rPr>
              <a:t>identificarea unor liste a potențialilor clienți şi furnizori, trimiterea cererilor de ofertă şi popularizarea ofertei.</a:t>
            </a:r>
            <a:endParaRPr lang="ro-RO" sz="1300" dirty="0">
              <a:latin typeface="Times New Roman"/>
              <a:cs typeface="Times New Roman"/>
            </a:endParaRPr>
          </a:p>
          <a:p>
            <a:r>
              <a:rPr lang="ro" sz="1300" dirty="0">
                <a:latin typeface="Times New Roman"/>
                <a:ea typeface="+mn-lt"/>
                <a:cs typeface="+mn-lt"/>
              </a:rPr>
              <a:t>promovarea firmei de exercițiu prin tipărituri (catalog, pliante), rețea de socializare (Facebook);</a:t>
            </a:r>
            <a:endParaRPr lang="ro-RO" sz="1300" dirty="0">
              <a:latin typeface="Times New Roman"/>
              <a:cs typeface="Times New Roman"/>
            </a:endParaRPr>
          </a:p>
          <a:p>
            <a:r>
              <a:rPr lang="ro" sz="1300" dirty="0">
                <a:latin typeface="Times New Roman"/>
                <a:ea typeface="+mn-lt"/>
                <a:cs typeface="+mn-lt"/>
              </a:rPr>
              <a:t>participarea la Târgurile de Crăciun </a:t>
            </a:r>
          </a:p>
          <a:p>
            <a:r>
              <a:rPr lang="ro" sz="1300" dirty="0">
                <a:latin typeface="Times New Roman"/>
                <a:ea typeface="+mn-lt"/>
                <a:cs typeface="+mn-lt"/>
              </a:rPr>
              <a:t>participarea la competiții și concursuri de specialitate</a:t>
            </a:r>
            <a:endParaRPr lang="ro" sz="1300" b="1" u="sng" dirty="0">
              <a:latin typeface="Times New Roman"/>
              <a:ea typeface="+mn-lt"/>
              <a:cs typeface="+mn-lt"/>
            </a:endParaRPr>
          </a:p>
          <a:p>
            <a:r>
              <a:rPr lang="ro" sz="1300" b="1" u="sng" dirty="0">
                <a:latin typeface="Times New Roman"/>
                <a:ea typeface="+mn-lt"/>
                <a:cs typeface="+mn-lt"/>
              </a:rPr>
              <a:t>esurse materiale, financiare și umane utilizate </a:t>
            </a:r>
            <a:r>
              <a:rPr lang="ro" sz="1300" i="1" dirty="0">
                <a:latin typeface="Times New Roman"/>
                <a:ea typeface="+mn-lt"/>
                <a:cs typeface="+mn-lt"/>
              </a:rPr>
              <a:t>Resursele materiale din cadrul laboratorului firmă de exerciţiu</a:t>
            </a:r>
            <a:r>
              <a:rPr lang="ro" sz="1300" dirty="0">
                <a:latin typeface="Times New Roman"/>
                <a:ea typeface="+mn-lt"/>
                <a:cs typeface="+mn-lt"/>
              </a:rPr>
              <a:t> sunt reprezentate de o reţea de calculatoare cu conexiune Internet, imprimantă, scanner,  materiale și instrumente de birotică. </a:t>
            </a:r>
            <a:endParaRPr lang="ro-RO" sz="1300" dirty="0">
              <a:latin typeface="Times New Roman"/>
              <a:cs typeface="Times New Roman"/>
            </a:endParaRPr>
          </a:p>
          <a:p>
            <a:pPr algn="just"/>
            <a:r>
              <a:rPr lang="ro" sz="1300" i="1" dirty="0">
                <a:latin typeface="Times New Roman"/>
                <a:ea typeface="+mn-lt"/>
                <a:cs typeface="+mn-lt"/>
              </a:rPr>
              <a:t>Resursele financiare </a:t>
            </a:r>
            <a:r>
              <a:rPr lang="ro" sz="1300" dirty="0">
                <a:latin typeface="Times New Roman"/>
                <a:ea typeface="+mn-lt"/>
                <a:cs typeface="+mn-lt"/>
              </a:rPr>
              <a:t>provin din surse proprii.</a:t>
            </a:r>
            <a:endParaRPr lang="ro-RO" sz="1300" dirty="0">
              <a:latin typeface="Times New Roman"/>
              <a:cs typeface="Times New Roman"/>
            </a:endParaRPr>
          </a:p>
          <a:p>
            <a:pPr algn="just"/>
            <a:r>
              <a:rPr lang="ro" sz="1300" i="1" dirty="0">
                <a:latin typeface="Times New Roman"/>
                <a:ea typeface="+mn-lt"/>
                <a:cs typeface="+mn-lt"/>
              </a:rPr>
              <a:t>Resursele umane </a:t>
            </a:r>
            <a:r>
              <a:rPr lang="ro" sz="1300" dirty="0">
                <a:latin typeface="Times New Roman"/>
                <a:ea typeface="+mn-lt"/>
                <a:cs typeface="+mn-lt"/>
              </a:rPr>
              <a:t>implicate în desfășurarea activităților  Saga Chocolat S.R.L sunt </a:t>
            </a:r>
            <a:r>
              <a:rPr lang="ro-RO" sz="1300" dirty="0">
                <a:latin typeface="Times New Roman"/>
                <a:ea typeface="+mn-lt"/>
                <a:cs typeface="+mn-lt"/>
              </a:rPr>
              <a:t>14 persoane.</a:t>
            </a:r>
            <a:endParaRPr lang="ro-RO" sz="1300" dirty="0">
              <a:latin typeface="Times New Roman"/>
              <a:cs typeface="Times New Roman"/>
            </a:endParaRPr>
          </a:p>
          <a:p>
            <a:pPr algn="just"/>
            <a:endParaRPr lang="ro-RO" sz="1300" dirty="0">
              <a:latin typeface="Times New Roman"/>
              <a:cs typeface="Times New Roman"/>
            </a:endParaRPr>
          </a:p>
          <a:p>
            <a:pPr algn="just"/>
            <a:endParaRPr lang="ro-RO" sz="1300" dirty="0">
              <a:latin typeface="Times New Roman"/>
              <a:cs typeface="Times New Roman"/>
            </a:endParaRPr>
          </a:p>
          <a:p>
            <a:endParaRPr lang="ro-RO" sz="1300" dirty="0"/>
          </a:p>
        </p:txBody>
      </p:sp>
      <p:pic>
        <p:nvPicPr>
          <p:cNvPr id="4" name="Imagine 3" descr="O imagine care conține cutie&#10;&#10;Descriere generată automat">
            <a:extLst>
              <a:ext uri="{FF2B5EF4-FFF2-40B4-BE49-F238E27FC236}">
                <a16:creationId xmlns:a16="http://schemas.microsoft.com/office/drawing/2014/main" id="{0E2C8E53-3944-C751-3EE0-0A0E15B42783}"/>
              </a:ext>
            </a:extLst>
          </p:cNvPr>
          <p:cNvPicPr>
            <a:picLocks noChangeAspect="1"/>
          </p:cNvPicPr>
          <p:nvPr/>
        </p:nvPicPr>
        <p:blipFill>
          <a:blip r:embed="rId2"/>
          <a:stretch>
            <a:fillRect/>
          </a:stretch>
        </p:blipFill>
        <p:spPr>
          <a:xfrm>
            <a:off x="8149272" y="910272"/>
            <a:ext cx="2314575" cy="2314575"/>
          </a:xfrm>
          <a:prstGeom prst="rect">
            <a:avLst/>
          </a:prstGeom>
        </p:spPr>
      </p:pic>
    </p:spTree>
    <p:extLst>
      <p:ext uri="{BB962C8B-B14F-4D97-AF65-F5344CB8AC3E}">
        <p14:creationId xmlns:p14="http://schemas.microsoft.com/office/powerpoint/2010/main" val="3173998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C685BF-E9A7-4525-ABF3-CCC2EAC37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2687005"/>
          </a:xfrm>
          <a:custGeom>
            <a:avLst/>
            <a:gdLst>
              <a:gd name="connsiteX0" fmla="*/ 12192000 w 12192000"/>
              <a:gd name="connsiteY0" fmla="*/ 0 h 2785707"/>
              <a:gd name="connsiteX1" fmla="*/ 0 w 12192000"/>
              <a:gd name="connsiteY1" fmla="*/ 0 h 2785707"/>
              <a:gd name="connsiteX2" fmla="*/ 0 w 12192000"/>
              <a:gd name="connsiteY2" fmla="*/ 591237 h 2785707"/>
              <a:gd name="connsiteX3" fmla="*/ 7462 w 12192000"/>
              <a:gd name="connsiteY3" fmla="*/ 596097 h 2785707"/>
              <a:gd name="connsiteX4" fmla="*/ 65949 w 12192000"/>
              <a:gd name="connsiteY4" fmla="*/ 623063 h 2785707"/>
              <a:gd name="connsiteX5" fmla="*/ 174040 w 12192000"/>
              <a:gd name="connsiteY5" fmla="*/ 614935 h 2785707"/>
              <a:gd name="connsiteX6" fmla="*/ 331354 w 12192000"/>
              <a:gd name="connsiteY6" fmla="*/ 605310 h 2785707"/>
              <a:gd name="connsiteX7" fmla="*/ 437701 w 12192000"/>
              <a:gd name="connsiteY7" fmla="*/ 649169 h 2785707"/>
              <a:gd name="connsiteX8" fmla="*/ 570985 w 12192000"/>
              <a:gd name="connsiteY8" fmla="*/ 634864 h 2785707"/>
              <a:gd name="connsiteX9" fmla="*/ 660488 w 12192000"/>
              <a:gd name="connsiteY9" fmla="*/ 637694 h 2785707"/>
              <a:gd name="connsiteX10" fmla="*/ 862240 w 12192000"/>
              <a:gd name="connsiteY10" fmla="*/ 647402 h 2785707"/>
              <a:gd name="connsiteX11" fmla="*/ 1055198 w 12192000"/>
              <a:gd name="connsiteY11" fmla="*/ 658414 h 2785707"/>
              <a:gd name="connsiteX12" fmla="*/ 1161490 w 12192000"/>
              <a:gd name="connsiteY12" fmla="*/ 664553 h 2785707"/>
              <a:gd name="connsiteX13" fmla="*/ 1335488 w 12192000"/>
              <a:gd name="connsiteY13" fmla="*/ 684838 h 2785707"/>
              <a:gd name="connsiteX14" fmla="*/ 1384901 w 12192000"/>
              <a:gd name="connsiteY14" fmla="*/ 684207 h 2785707"/>
              <a:gd name="connsiteX15" fmla="*/ 1414557 w 12192000"/>
              <a:gd name="connsiteY15" fmla="*/ 685540 h 2785707"/>
              <a:gd name="connsiteX16" fmla="*/ 1479073 w 12192000"/>
              <a:gd name="connsiteY16" fmla="*/ 708783 h 2785707"/>
              <a:gd name="connsiteX17" fmla="*/ 1760498 w 12192000"/>
              <a:gd name="connsiteY17" fmla="*/ 700683 h 2785707"/>
              <a:gd name="connsiteX18" fmla="*/ 1971386 w 12192000"/>
              <a:gd name="connsiteY18" fmla="*/ 726403 h 2785707"/>
              <a:gd name="connsiteX19" fmla="*/ 2050659 w 12192000"/>
              <a:gd name="connsiteY19" fmla="*/ 720928 h 2785707"/>
              <a:gd name="connsiteX20" fmla="*/ 2220475 w 12192000"/>
              <a:gd name="connsiteY20" fmla="*/ 749487 h 2785707"/>
              <a:gd name="connsiteX21" fmla="*/ 2272406 w 12192000"/>
              <a:gd name="connsiteY21" fmla="*/ 777021 h 2785707"/>
              <a:gd name="connsiteX22" fmla="*/ 2297410 w 12192000"/>
              <a:gd name="connsiteY22" fmla="*/ 791240 h 2785707"/>
              <a:gd name="connsiteX23" fmla="*/ 2377393 w 12192000"/>
              <a:gd name="connsiteY23" fmla="*/ 838529 h 2785707"/>
              <a:gd name="connsiteX24" fmla="*/ 2389325 w 12192000"/>
              <a:gd name="connsiteY24" fmla="*/ 847736 h 2785707"/>
              <a:gd name="connsiteX25" fmla="*/ 2418508 w 12192000"/>
              <a:gd name="connsiteY25" fmla="*/ 847030 h 2785707"/>
              <a:gd name="connsiteX26" fmla="*/ 2435377 w 12192000"/>
              <a:gd name="connsiteY26" fmla="*/ 837345 h 2785707"/>
              <a:gd name="connsiteX27" fmla="*/ 2439620 w 12192000"/>
              <a:gd name="connsiteY27" fmla="*/ 840860 h 2785707"/>
              <a:gd name="connsiteX28" fmla="*/ 2451797 w 12192000"/>
              <a:gd name="connsiteY28" fmla="*/ 846508 h 2785707"/>
              <a:gd name="connsiteX29" fmla="*/ 2505861 w 12192000"/>
              <a:gd name="connsiteY29" fmla="*/ 882666 h 2785707"/>
              <a:gd name="connsiteX30" fmla="*/ 2528621 w 12192000"/>
              <a:gd name="connsiteY30" fmla="*/ 883310 h 2785707"/>
              <a:gd name="connsiteX31" fmla="*/ 2615876 w 12192000"/>
              <a:gd name="connsiteY31" fmla="*/ 913568 h 2785707"/>
              <a:gd name="connsiteX32" fmla="*/ 2633076 w 12192000"/>
              <a:gd name="connsiteY32" fmla="*/ 918384 h 2785707"/>
              <a:gd name="connsiteX33" fmla="*/ 2665101 w 12192000"/>
              <a:gd name="connsiteY33" fmla="*/ 936714 h 2785707"/>
              <a:gd name="connsiteX34" fmla="*/ 2675173 w 12192000"/>
              <a:gd name="connsiteY34" fmla="*/ 938458 h 2785707"/>
              <a:gd name="connsiteX35" fmla="*/ 2707978 w 12192000"/>
              <a:gd name="connsiteY35" fmla="*/ 955182 h 2785707"/>
              <a:gd name="connsiteX36" fmla="*/ 2778669 w 12192000"/>
              <a:gd name="connsiteY36" fmla="*/ 991480 h 2785707"/>
              <a:gd name="connsiteX37" fmla="*/ 2796452 w 12192000"/>
              <a:gd name="connsiteY37" fmla="*/ 1000372 h 2785707"/>
              <a:gd name="connsiteX38" fmla="*/ 2813495 w 12192000"/>
              <a:gd name="connsiteY38" fmla="*/ 1001982 h 2785707"/>
              <a:gd name="connsiteX39" fmla="*/ 2904193 w 12192000"/>
              <a:gd name="connsiteY39" fmla="*/ 1024123 h 2785707"/>
              <a:gd name="connsiteX40" fmla="*/ 2926826 w 12192000"/>
              <a:gd name="connsiteY40" fmla="*/ 1025558 h 2785707"/>
              <a:gd name="connsiteX41" fmla="*/ 2937629 w 12192000"/>
              <a:gd name="connsiteY41" fmla="*/ 1021496 h 2785707"/>
              <a:gd name="connsiteX42" fmla="*/ 2970190 w 12192000"/>
              <a:gd name="connsiteY42" fmla="*/ 1039341 h 2785707"/>
              <a:gd name="connsiteX43" fmla="*/ 3023036 w 12192000"/>
              <a:gd name="connsiteY43" fmla="*/ 1057429 h 2785707"/>
              <a:gd name="connsiteX44" fmla="*/ 3047640 w 12192000"/>
              <a:gd name="connsiteY44" fmla="*/ 1067886 h 2785707"/>
              <a:gd name="connsiteX45" fmla="*/ 3069615 w 12192000"/>
              <a:gd name="connsiteY45" fmla="*/ 1068623 h 2785707"/>
              <a:gd name="connsiteX46" fmla="*/ 3189718 w 12192000"/>
              <a:gd name="connsiteY46" fmla="*/ 1090790 h 2785707"/>
              <a:gd name="connsiteX47" fmla="*/ 3234683 w 12192000"/>
              <a:gd name="connsiteY47" fmla="*/ 1082861 h 2785707"/>
              <a:gd name="connsiteX48" fmla="*/ 3243889 w 12192000"/>
              <a:gd name="connsiteY48" fmla="*/ 1088560 h 2785707"/>
              <a:gd name="connsiteX49" fmla="*/ 3316289 w 12192000"/>
              <a:gd name="connsiteY49" fmla="*/ 1102846 h 2785707"/>
              <a:gd name="connsiteX50" fmla="*/ 3363255 w 12192000"/>
              <a:gd name="connsiteY50" fmla="*/ 1113121 h 2785707"/>
              <a:gd name="connsiteX51" fmla="*/ 3450298 w 12192000"/>
              <a:gd name="connsiteY51" fmla="*/ 1140641 h 2785707"/>
              <a:gd name="connsiteX52" fmla="*/ 3502843 w 12192000"/>
              <a:gd name="connsiteY52" fmla="*/ 1152088 h 2785707"/>
              <a:gd name="connsiteX53" fmla="*/ 3534327 w 12192000"/>
              <a:gd name="connsiteY53" fmla="*/ 1158780 h 2785707"/>
              <a:gd name="connsiteX54" fmla="*/ 3613707 w 12192000"/>
              <a:gd name="connsiteY54" fmla="*/ 1188135 h 2785707"/>
              <a:gd name="connsiteX55" fmla="*/ 3734447 w 12192000"/>
              <a:gd name="connsiteY55" fmla="*/ 1264997 h 2785707"/>
              <a:gd name="connsiteX56" fmla="*/ 3774777 w 12192000"/>
              <a:gd name="connsiteY56" fmla="*/ 1280345 h 2785707"/>
              <a:gd name="connsiteX57" fmla="*/ 3782987 w 12192000"/>
              <a:gd name="connsiteY57" fmla="*/ 1278825 h 2785707"/>
              <a:gd name="connsiteX58" fmla="*/ 3829525 w 12192000"/>
              <a:gd name="connsiteY58" fmla="*/ 1314650 h 2785707"/>
              <a:gd name="connsiteX59" fmla="*/ 3916534 w 12192000"/>
              <a:gd name="connsiteY59" fmla="*/ 1337438 h 2785707"/>
              <a:gd name="connsiteX60" fmla="*/ 3985243 w 12192000"/>
              <a:gd name="connsiteY60" fmla="*/ 1349887 h 2785707"/>
              <a:gd name="connsiteX61" fmla="*/ 4022446 w 12192000"/>
              <a:gd name="connsiteY61" fmla="*/ 1358915 h 2785707"/>
              <a:gd name="connsiteX62" fmla="*/ 4050987 w 12192000"/>
              <a:gd name="connsiteY62" fmla="*/ 1363213 h 2785707"/>
              <a:gd name="connsiteX63" fmla="*/ 4115739 w 12192000"/>
              <a:gd name="connsiteY63" fmla="*/ 1386380 h 2785707"/>
              <a:gd name="connsiteX64" fmla="*/ 4219773 w 12192000"/>
              <a:gd name="connsiteY64" fmla="*/ 1429896 h 2785707"/>
              <a:gd name="connsiteX65" fmla="*/ 4242592 w 12192000"/>
              <a:gd name="connsiteY65" fmla="*/ 1437995 h 2785707"/>
              <a:gd name="connsiteX66" fmla="*/ 4264860 w 12192000"/>
              <a:gd name="connsiteY66" fmla="*/ 1440328 h 2785707"/>
              <a:gd name="connsiteX67" fmla="*/ 4272342 w 12192000"/>
              <a:gd name="connsiteY67" fmla="*/ 1436836 h 2785707"/>
              <a:gd name="connsiteX68" fmla="*/ 4285317 w 12192000"/>
              <a:gd name="connsiteY68" fmla="*/ 1440547 h 2785707"/>
              <a:gd name="connsiteX69" fmla="*/ 4289326 w 12192000"/>
              <a:gd name="connsiteY69" fmla="*/ 1440567 h 2785707"/>
              <a:gd name="connsiteX70" fmla="*/ 4311745 w 12192000"/>
              <a:gd name="connsiteY70" fmla="*/ 1441649 h 2785707"/>
              <a:gd name="connsiteX71" fmla="*/ 4345821 w 12192000"/>
              <a:gd name="connsiteY71" fmla="*/ 1467990 h 2785707"/>
              <a:gd name="connsiteX72" fmla="*/ 4399086 w 12192000"/>
              <a:gd name="connsiteY72" fmla="*/ 1480631 h 2785707"/>
              <a:gd name="connsiteX73" fmla="*/ 4635587 w 12192000"/>
              <a:gd name="connsiteY73" fmla="*/ 1532477 h 2785707"/>
              <a:gd name="connsiteX74" fmla="*/ 4697305 w 12192000"/>
              <a:gd name="connsiteY74" fmla="*/ 1598576 h 2785707"/>
              <a:gd name="connsiteX75" fmla="*/ 4800559 w 12192000"/>
              <a:gd name="connsiteY75" fmla="*/ 1650651 h 2785707"/>
              <a:gd name="connsiteX76" fmla="*/ 4945615 w 12192000"/>
              <a:gd name="connsiteY76" fmla="*/ 1698753 h 2785707"/>
              <a:gd name="connsiteX77" fmla="*/ 4951384 w 12192000"/>
              <a:gd name="connsiteY77" fmla="*/ 1709811 h 2785707"/>
              <a:gd name="connsiteX78" fmla="*/ 4961956 w 12192000"/>
              <a:gd name="connsiteY78" fmla="*/ 1718626 h 2785707"/>
              <a:gd name="connsiteX79" fmla="*/ 4964473 w 12192000"/>
              <a:gd name="connsiteY79" fmla="*/ 1718615 h 2785707"/>
              <a:gd name="connsiteX80" fmla="*/ 4991598 w 12192000"/>
              <a:gd name="connsiteY80" fmla="*/ 1734829 h 2785707"/>
              <a:gd name="connsiteX81" fmla="*/ 5009548 w 12192000"/>
              <a:gd name="connsiteY81" fmla="*/ 1747489 h 2785707"/>
              <a:gd name="connsiteX82" fmla="*/ 5014839 w 12192000"/>
              <a:gd name="connsiteY82" fmla="*/ 1748130 h 2785707"/>
              <a:gd name="connsiteX83" fmla="*/ 5058738 w 12192000"/>
              <a:gd name="connsiteY83" fmla="*/ 1764982 h 2785707"/>
              <a:gd name="connsiteX84" fmla="*/ 5080507 w 12192000"/>
              <a:gd name="connsiteY84" fmla="*/ 1768847 h 2785707"/>
              <a:gd name="connsiteX85" fmla="*/ 5142055 w 12192000"/>
              <a:gd name="connsiteY85" fmla="*/ 1767607 h 2785707"/>
              <a:gd name="connsiteX86" fmla="*/ 5173522 w 12192000"/>
              <a:gd name="connsiteY86" fmla="*/ 1784620 h 2785707"/>
              <a:gd name="connsiteX87" fmla="*/ 5180367 w 12192000"/>
              <a:gd name="connsiteY87" fmla="*/ 1787604 h 2785707"/>
              <a:gd name="connsiteX88" fmla="*/ 5180716 w 12192000"/>
              <a:gd name="connsiteY88" fmla="*/ 1787481 h 2785707"/>
              <a:gd name="connsiteX89" fmla="*/ 5188363 w 12192000"/>
              <a:gd name="connsiteY89" fmla="*/ 1790269 h 2785707"/>
              <a:gd name="connsiteX90" fmla="*/ 5192852 w 12192000"/>
              <a:gd name="connsiteY90" fmla="*/ 1793043 h 2785707"/>
              <a:gd name="connsiteX91" fmla="*/ 5272230 w 12192000"/>
              <a:gd name="connsiteY91" fmla="*/ 1791348 h 2785707"/>
              <a:gd name="connsiteX92" fmla="*/ 5376484 w 12192000"/>
              <a:gd name="connsiteY92" fmla="*/ 1805756 h 2785707"/>
              <a:gd name="connsiteX93" fmla="*/ 5478926 w 12192000"/>
              <a:gd name="connsiteY93" fmla="*/ 1822858 h 2785707"/>
              <a:gd name="connsiteX94" fmla="*/ 5515632 w 12192000"/>
              <a:gd name="connsiteY94" fmla="*/ 1830425 h 2785707"/>
              <a:gd name="connsiteX95" fmla="*/ 5582742 w 12192000"/>
              <a:gd name="connsiteY95" fmla="*/ 1837848 h 2785707"/>
              <a:gd name="connsiteX96" fmla="*/ 5615731 w 12192000"/>
              <a:gd name="connsiteY96" fmla="*/ 1838115 h 2785707"/>
              <a:gd name="connsiteX97" fmla="*/ 5619149 w 12192000"/>
              <a:gd name="connsiteY97" fmla="*/ 1835988 h 2785707"/>
              <a:gd name="connsiteX98" fmla="*/ 5625050 w 12192000"/>
              <a:gd name="connsiteY98" fmla="*/ 1835832 h 2785707"/>
              <a:gd name="connsiteX99" fmla="*/ 5640026 w 12192000"/>
              <a:gd name="connsiteY99" fmla="*/ 1839536 h 2785707"/>
              <a:gd name="connsiteX100" fmla="*/ 5645469 w 12192000"/>
              <a:gd name="connsiteY100" fmla="*/ 1841610 h 2785707"/>
              <a:gd name="connsiteX101" fmla="*/ 5653837 w 12192000"/>
              <a:gd name="connsiteY101" fmla="*/ 1843194 h 2785707"/>
              <a:gd name="connsiteX102" fmla="*/ 5654101 w 12192000"/>
              <a:gd name="connsiteY102" fmla="*/ 1843017 h 2785707"/>
              <a:gd name="connsiteX103" fmla="*/ 5661820 w 12192000"/>
              <a:gd name="connsiteY103" fmla="*/ 1844927 h 2785707"/>
              <a:gd name="connsiteX104" fmla="*/ 5698828 w 12192000"/>
              <a:gd name="connsiteY104" fmla="*/ 1857009 h 2785707"/>
              <a:gd name="connsiteX105" fmla="*/ 5755153 w 12192000"/>
              <a:gd name="connsiteY105" fmla="*/ 1846051 h 2785707"/>
              <a:gd name="connsiteX106" fmla="*/ 5777080 w 12192000"/>
              <a:gd name="connsiteY106" fmla="*/ 1846484 h 2785707"/>
              <a:gd name="connsiteX107" fmla="*/ 5790062 w 12192000"/>
              <a:gd name="connsiteY107" fmla="*/ 1844754 h 2785707"/>
              <a:gd name="connsiteX108" fmla="*/ 5888138 w 12192000"/>
              <a:gd name="connsiteY108" fmla="*/ 1877663 h 2785707"/>
              <a:gd name="connsiteX109" fmla="*/ 5902013 w 12192000"/>
              <a:gd name="connsiteY109" fmla="*/ 1884827 h 2785707"/>
              <a:gd name="connsiteX110" fmla="*/ 5912492 w 12192000"/>
              <a:gd name="connsiteY110" fmla="*/ 1894998 h 2785707"/>
              <a:gd name="connsiteX111" fmla="*/ 6068995 w 12192000"/>
              <a:gd name="connsiteY111" fmla="*/ 1920302 h 2785707"/>
              <a:gd name="connsiteX112" fmla="*/ 6283598 w 12192000"/>
              <a:gd name="connsiteY112" fmla="*/ 1991295 h 2785707"/>
              <a:gd name="connsiteX113" fmla="*/ 6378390 w 12192000"/>
              <a:gd name="connsiteY113" fmla="*/ 1991561 h 2785707"/>
              <a:gd name="connsiteX114" fmla="*/ 6519309 w 12192000"/>
              <a:gd name="connsiteY114" fmla="*/ 2027309 h 2785707"/>
              <a:gd name="connsiteX115" fmla="*/ 6643152 w 12192000"/>
              <a:gd name="connsiteY115" fmla="*/ 2049516 h 2785707"/>
              <a:gd name="connsiteX116" fmla="*/ 6656875 w 12192000"/>
              <a:gd name="connsiteY116" fmla="*/ 2051188 h 2785707"/>
              <a:gd name="connsiteX117" fmla="*/ 6662165 w 12192000"/>
              <a:gd name="connsiteY117" fmla="*/ 2046505 h 2785707"/>
              <a:gd name="connsiteX118" fmla="*/ 6708706 w 12192000"/>
              <a:gd name="connsiteY118" fmla="*/ 2049842 h 2785707"/>
              <a:gd name="connsiteX119" fmla="*/ 6797201 w 12192000"/>
              <a:gd name="connsiteY119" fmla="*/ 2065320 h 2785707"/>
              <a:gd name="connsiteX120" fmla="*/ 6810764 w 12192000"/>
              <a:gd name="connsiteY120" fmla="*/ 2071002 h 2785707"/>
              <a:gd name="connsiteX121" fmla="*/ 6901101 w 12192000"/>
              <a:gd name="connsiteY121" fmla="*/ 2082052 h 2785707"/>
              <a:gd name="connsiteX122" fmla="*/ 6962781 w 12192000"/>
              <a:gd name="connsiteY122" fmla="*/ 2092999 h 2785707"/>
              <a:gd name="connsiteX123" fmla="*/ 6975881 w 12192000"/>
              <a:gd name="connsiteY123" fmla="*/ 2098520 h 2785707"/>
              <a:gd name="connsiteX124" fmla="*/ 6991402 w 12192000"/>
              <a:gd name="connsiteY124" fmla="*/ 2094572 h 2785707"/>
              <a:gd name="connsiteX125" fmla="*/ 6996085 w 12192000"/>
              <a:gd name="connsiteY125" fmla="*/ 2090397 h 2785707"/>
              <a:gd name="connsiteX126" fmla="*/ 7045119 w 12192000"/>
              <a:gd name="connsiteY126" fmla="*/ 2100367 h 2785707"/>
              <a:gd name="connsiteX127" fmla="*/ 7051064 w 12192000"/>
              <a:gd name="connsiteY127" fmla="*/ 2100779 h 2785707"/>
              <a:gd name="connsiteX128" fmla="*/ 7092123 w 12192000"/>
              <a:gd name="connsiteY128" fmla="*/ 2100750 h 2785707"/>
              <a:gd name="connsiteX129" fmla="*/ 7153291 w 12192000"/>
              <a:gd name="connsiteY129" fmla="*/ 2096258 h 2785707"/>
              <a:gd name="connsiteX130" fmla="*/ 7216946 w 12192000"/>
              <a:gd name="connsiteY130" fmla="*/ 2083586 h 2785707"/>
              <a:gd name="connsiteX131" fmla="*/ 7253640 w 12192000"/>
              <a:gd name="connsiteY131" fmla="*/ 2078754 h 2785707"/>
              <a:gd name="connsiteX132" fmla="*/ 7279228 w 12192000"/>
              <a:gd name="connsiteY132" fmla="*/ 2072719 h 2785707"/>
              <a:gd name="connsiteX133" fmla="*/ 7350342 w 12192000"/>
              <a:gd name="connsiteY133" fmla="*/ 2070909 h 2785707"/>
              <a:gd name="connsiteX134" fmla="*/ 7470724 w 12192000"/>
              <a:gd name="connsiteY134" fmla="*/ 2073574 h 2785707"/>
              <a:gd name="connsiteX135" fmla="*/ 7514696 w 12192000"/>
              <a:gd name="connsiteY135" fmla="*/ 2067266 h 2785707"/>
              <a:gd name="connsiteX136" fmla="*/ 7516909 w 12192000"/>
              <a:gd name="connsiteY136" fmla="*/ 2061590 h 2785707"/>
              <a:gd name="connsiteX137" fmla="*/ 7530255 w 12192000"/>
              <a:gd name="connsiteY137" fmla="*/ 2060403 h 2785707"/>
              <a:gd name="connsiteX138" fmla="*/ 7533279 w 12192000"/>
              <a:gd name="connsiteY138" fmla="*/ 2059039 h 2785707"/>
              <a:gd name="connsiteX139" fmla="*/ 7551151 w 12192000"/>
              <a:gd name="connsiteY139" fmla="*/ 2052267 h 2785707"/>
              <a:gd name="connsiteX140" fmla="*/ 7602338 w 12192000"/>
              <a:gd name="connsiteY140" fmla="*/ 2063846 h 2785707"/>
              <a:gd name="connsiteX141" fmla="*/ 7625892 w 12192000"/>
              <a:gd name="connsiteY141" fmla="*/ 2064714 h 2785707"/>
              <a:gd name="connsiteX142" fmla="*/ 7648322 w 12192000"/>
              <a:gd name="connsiteY142" fmla="*/ 2072757 h 2785707"/>
              <a:gd name="connsiteX143" fmla="*/ 7660138 w 12192000"/>
              <a:gd name="connsiteY143" fmla="*/ 2081487 h 2785707"/>
              <a:gd name="connsiteX144" fmla="*/ 7701887 w 12192000"/>
              <a:gd name="connsiteY144" fmla="*/ 2097255 h 2785707"/>
              <a:gd name="connsiteX145" fmla="*/ 7701887 w 12192000"/>
              <a:gd name="connsiteY145" fmla="*/ 2081564 h 2785707"/>
              <a:gd name="connsiteX146" fmla="*/ 7781603 w 12192000"/>
              <a:gd name="connsiteY146" fmla="*/ 2105597 h 2785707"/>
              <a:gd name="connsiteX147" fmla="*/ 7840532 w 12192000"/>
              <a:gd name="connsiteY147" fmla="*/ 2126887 h 2785707"/>
              <a:gd name="connsiteX148" fmla="*/ 7852490 w 12192000"/>
              <a:gd name="connsiteY148" fmla="*/ 2134555 h 2785707"/>
              <a:gd name="connsiteX149" fmla="*/ 7868492 w 12192000"/>
              <a:gd name="connsiteY149" fmla="*/ 2133321 h 2785707"/>
              <a:gd name="connsiteX150" fmla="*/ 7873842 w 12192000"/>
              <a:gd name="connsiteY150" fmla="*/ 2130014 h 2785707"/>
              <a:gd name="connsiteX151" fmla="*/ 7920468 w 12192000"/>
              <a:gd name="connsiteY151" fmla="*/ 2148187 h 2785707"/>
              <a:gd name="connsiteX152" fmla="*/ 7926263 w 12192000"/>
              <a:gd name="connsiteY152" fmla="*/ 2149606 h 2785707"/>
              <a:gd name="connsiteX153" fmla="*/ 7966770 w 12192000"/>
              <a:gd name="connsiteY153" fmla="*/ 2156585 h 2785707"/>
              <a:gd name="connsiteX154" fmla="*/ 8092911 w 12192000"/>
              <a:gd name="connsiteY154" fmla="*/ 2161008 h 2785707"/>
              <a:gd name="connsiteX155" fmla="*/ 8129956 w 12192000"/>
              <a:gd name="connsiteY155" fmla="*/ 2162518 h 2785707"/>
              <a:gd name="connsiteX156" fmla="*/ 8156253 w 12192000"/>
              <a:gd name="connsiteY156" fmla="*/ 2160951 h 2785707"/>
              <a:gd name="connsiteX157" fmla="*/ 8226723 w 12192000"/>
              <a:gd name="connsiteY157" fmla="*/ 2171307 h 2785707"/>
              <a:gd name="connsiteX158" fmla="*/ 8345013 w 12192000"/>
              <a:gd name="connsiteY158" fmla="*/ 2194472 h 2785707"/>
              <a:gd name="connsiteX159" fmla="*/ 8389494 w 12192000"/>
              <a:gd name="connsiteY159" fmla="*/ 2195774 h 2785707"/>
              <a:gd name="connsiteX160" fmla="*/ 8392672 w 12192000"/>
              <a:gd name="connsiteY160" fmla="*/ 2190570 h 2785707"/>
              <a:gd name="connsiteX161" fmla="*/ 8406045 w 12192000"/>
              <a:gd name="connsiteY161" fmla="*/ 2191681 h 2785707"/>
              <a:gd name="connsiteX162" fmla="*/ 8409264 w 12192000"/>
              <a:gd name="connsiteY162" fmla="*/ 2190855 h 2785707"/>
              <a:gd name="connsiteX163" fmla="*/ 8428080 w 12192000"/>
              <a:gd name="connsiteY163" fmla="*/ 2187244 h 2785707"/>
              <a:gd name="connsiteX164" fmla="*/ 8476550 w 12192000"/>
              <a:gd name="connsiteY164" fmla="*/ 2207369 h 2785707"/>
              <a:gd name="connsiteX165" fmla="*/ 8588757 w 12192000"/>
              <a:gd name="connsiteY165" fmla="*/ 2225395 h 2785707"/>
              <a:gd name="connsiteX166" fmla="*/ 8749518 w 12192000"/>
              <a:gd name="connsiteY166" fmla="*/ 2245011 h 2785707"/>
              <a:gd name="connsiteX167" fmla="*/ 8874315 w 12192000"/>
              <a:gd name="connsiteY167" fmla="*/ 2266877 h 2785707"/>
              <a:gd name="connsiteX168" fmla="*/ 9029190 w 12192000"/>
              <a:gd name="connsiteY168" fmla="*/ 2309251 h 2785707"/>
              <a:gd name="connsiteX169" fmla="*/ 9142331 w 12192000"/>
              <a:gd name="connsiteY169" fmla="*/ 2320064 h 2785707"/>
              <a:gd name="connsiteX170" fmla="*/ 9155844 w 12192000"/>
              <a:gd name="connsiteY170" fmla="*/ 2330314 h 2785707"/>
              <a:gd name="connsiteX171" fmla="*/ 9171403 w 12192000"/>
              <a:gd name="connsiteY171" fmla="*/ 2337223 h 2785707"/>
              <a:gd name="connsiteX172" fmla="*/ 9173407 w 12192000"/>
              <a:gd name="connsiteY172" fmla="*/ 2336681 h 2785707"/>
              <a:gd name="connsiteX173" fmla="*/ 9208166 w 12192000"/>
              <a:gd name="connsiteY173" fmla="*/ 2347769 h 2785707"/>
              <a:gd name="connsiteX174" fmla="*/ 9274752 w 12192000"/>
              <a:gd name="connsiteY174" fmla="*/ 2367321 h 2785707"/>
              <a:gd name="connsiteX175" fmla="*/ 9275339 w 12192000"/>
              <a:gd name="connsiteY175" fmla="*/ 2366424 h 2785707"/>
              <a:gd name="connsiteX176" fmla="*/ 9286171 w 12192000"/>
              <a:gd name="connsiteY176" fmla="*/ 2364868 h 2785707"/>
              <a:gd name="connsiteX177" fmla="*/ 9306706 w 12192000"/>
              <a:gd name="connsiteY177" fmla="*/ 2364279 h 2785707"/>
              <a:gd name="connsiteX178" fmla="*/ 9354964 w 12192000"/>
              <a:gd name="connsiteY178" fmla="*/ 2350000 h 2785707"/>
              <a:gd name="connsiteX179" fmla="*/ 9393840 w 12192000"/>
              <a:gd name="connsiteY179" fmla="*/ 2360999 h 2785707"/>
              <a:gd name="connsiteX180" fmla="*/ 9401723 w 12192000"/>
              <a:gd name="connsiteY180" fmla="*/ 2362648 h 2785707"/>
              <a:gd name="connsiteX181" fmla="*/ 9401904 w 12192000"/>
              <a:gd name="connsiteY181" fmla="*/ 2362449 h 2785707"/>
              <a:gd name="connsiteX182" fmla="*/ 9410265 w 12192000"/>
              <a:gd name="connsiteY182" fmla="*/ 2363724 h 2785707"/>
              <a:gd name="connsiteX183" fmla="*/ 9431384 w 12192000"/>
              <a:gd name="connsiteY183" fmla="*/ 2368857 h 2785707"/>
              <a:gd name="connsiteX184" fmla="*/ 9436806 w 12192000"/>
              <a:gd name="connsiteY184" fmla="*/ 2368409 h 2785707"/>
              <a:gd name="connsiteX185" fmla="*/ 9469943 w 12192000"/>
              <a:gd name="connsiteY185" fmla="*/ 2364702 h 2785707"/>
              <a:gd name="connsiteX186" fmla="*/ 9571973 w 12192000"/>
              <a:gd name="connsiteY186" fmla="*/ 2375579 h 2785707"/>
              <a:gd name="connsiteX187" fmla="*/ 9673508 w 12192000"/>
              <a:gd name="connsiteY187" fmla="*/ 2388756 h 2785707"/>
              <a:gd name="connsiteX188" fmla="*/ 9775728 w 12192000"/>
              <a:gd name="connsiteY188" fmla="*/ 2398997 h 2785707"/>
              <a:gd name="connsiteX189" fmla="*/ 9828502 w 12192000"/>
              <a:gd name="connsiteY189" fmla="*/ 2387377 h 2785707"/>
              <a:gd name="connsiteX190" fmla="*/ 9834358 w 12192000"/>
              <a:gd name="connsiteY190" fmla="*/ 2387922 h 2785707"/>
              <a:gd name="connsiteX191" fmla="*/ 9848851 w 12192000"/>
              <a:gd name="connsiteY191" fmla="*/ 2393407 h 2785707"/>
              <a:gd name="connsiteX192" fmla="*/ 9854053 w 12192000"/>
              <a:gd name="connsiteY192" fmla="*/ 2396127 h 2785707"/>
              <a:gd name="connsiteX193" fmla="*/ 9862192 w 12192000"/>
              <a:gd name="connsiteY193" fmla="*/ 2398707 h 2785707"/>
              <a:gd name="connsiteX194" fmla="*/ 9862471 w 12192000"/>
              <a:gd name="connsiteY194" fmla="*/ 2398561 h 2785707"/>
              <a:gd name="connsiteX195" fmla="*/ 9905498 w 12192000"/>
              <a:gd name="connsiteY195" fmla="*/ 2417867 h 2785707"/>
              <a:gd name="connsiteX196" fmla="*/ 9962223 w 12192000"/>
              <a:gd name="connsiteY196" fmla="*/ 2413612 h 2785707"/>
              <a:gd name="connsiteX197" fmla="*/ 9983885 w 12192000"/>
              <a:gd name="connsiteY197" fmla="*/ 2416653 h 2785707"/>
              <a:gd name="connsiteX198" fmla="*/ 9995871 w 12192000"/>
              <a:gd name="connsiteY198" fmla="*/ 2417158 h 2785707"/>
              <a:gd name="connsiteX199" fmla="*/ 10030934 w 12192000"/>
              <a:gd name="connsiteY199" fmla="*/ 2432369 h 2785707"/>
              <a:gd name="connsiteX200" fmla="*/ 10036087 w 12192000"/>
              <a:gd name="connsiteY200" fmla="*/ 2432793 h 2785707"/>
              <a:gd name="connsiteX201" fmla="*/ 10057471 w 12192000"/>
              <a:gd name="connsiteY201" fmla="*/ 2445317 h 2785707"/>
              <a:gd name="connsiteX202" fmla="*/ 10088697 w 12192000"/>
              <a:gd name="connsiteY202" fmla="*/ 2461159 h 2785707"/>
              <a:gd name="connsiteX203" fmla="*/ 10091030 w 12192000"/>
              <a:gd name="connsiteY203" fmla="*/ 2461029 h 2785707"/>
              <a:gd name="connsiteX204" fmla="*/ 10104127 w 12192000"/>
              <a:gd name="connsiteY204" fmla="*/ 2469841 h 2785707"/>
              <a:gd name="connsiteX205" fmla="*/ 10169163 w 12192000"/>
              <a:gd name="connsiteY205" fmla="*/ 2492519 h 2785707"/>
              <a:gd name="connsiteX206" fmla="*/ 10266247 w 12192000"/>
              <a:gd name="connsiteY206" fmla="*/ 2525164 h 2785707"/>
              <a:gd name="connsiteX207" fmla="*/ 10383588 w 12192000"/>
              <a:gd name="connsiteY207" fmla="*/ 2556604 h 2785707"/>
              <a:gd name="connsiteX208" fmla="*/ 10502276 w 12192000"/>
              <a:gd name="connsiteY208" fmla="*/ 2611346 h 2785707"/>
              <a:gd name="connsiteX209" fmla="*/ 10702436 w 12192000"/>
              <a:gd name="connsiteY209" fmla="*/ 2685688 h 2785707"/>
              <a:gd name="connsiteX210" fmla="*/ 10738338 w 12192000"/>
              <a:gd name="connsiteY210" fmla="*/ 2690143 h 2785707"/>
              <a:gd name="connsiteX211" fmla="*/ 10738410 w 12192000"/>
              <a:gd name="connsiteY211" fmla="*/ 2690169 h 2785707"/>
              <a:gd name="connsiteX212" fmla="*/ 10828361 w 12192000"/>
              <a:gd name="connsiteY212" fmla="*/ 2695982 h 2785707"/>
              <a:gd name="connsiteX213" fmla="*/ 10850642 w 12192000"/>
              <a:gd name="connsiteY213" fmla="*/ 2691703 h 2785707"/>
              <a:gd name="connsiteX214" fmla="*/ 10944231 w 12192000"/>
              <a:gd name="connsiteY214" fmla="*/ 2690377 h 2785707"/>
              <a:gd name="connsiteX215" fmla="*/ 10961147 w 12192000"/>
              <a:gd name="connsiteY215" fmla="*/ 2687666 h 2785707"/>
              <a:gd name="connsiteX216" fmla="*/ 10980692 w 12192000"/>
              <a:gd name="connsiteY216" fmla="*/ 2691799 h 2785707"/>
              <a:gd name="connsiteX217" fmla="*/ 11058630 w 12192000"/>
              <a:gd name="connsiteY217" fmla="*/ 2709148 h 2785707"/>
              <a:gd name="connsiteX218" fmla="*/ 11094767 w 12192000"/>
              <a:gd name="connsiteY218" fmla="*/ 2717083 h 2785707"/>
              <a:gd name="connsiteX219" fmla="*/ 11096358 w 12192000"/>
              <a:gd name="connsiteY219" fmla="*/ 2720774 h 2785707"/>
              <a:gd name="connsiteX220" fmla="*/ 11104973 w 12192000"/>
              <a:gd name="connsiteY220" fmla="*/ 2716245 h 2785707"/>
              <a:gd name="connsiteX221" fmla="*/ 11131099 w 12192000"/>
              <a:gd name="connsiteY221" fmla="*/ 2719881 h 2785707"/>
              <a:gd name="connsiteX222" fmla="*/ 11140776 w 12192000"/>
              <a:gd name="connsiteY222" fmla="*/ 2725926 h 2785707"/>
              <a:gd name="connsiteX223" fmla="*/ 11158686 w 12192000"/>
              <a:gd name="connsiteY223" fmla="*/ 2726270 h 2785707"/>
              <a:gd name="connsiteX224" fmla="*/ 11273267 w 12192000"/>
              <a:gd name="connsiteY224" fmla="*/ 2728567 h 2785707"/>
              <a:gd name="connsiteX225" fmla="*/ 11288916 w 12192000"/>
              <a:gd name="connsiteY225" fmla="*/ 2737828 h 2785707"/>
              <a:gd name="connsiteX226" fmla="*/ 11311388 w 12192000"/>
              <a:gd name="connsiteY226" fmla="*/ 2736624 h 2785707"/>
              <a:gd name="connsiteX227" fmla="*/ 11335078 w 12192000"/>
              <a:gd name="connsiteY227" fmla="*/ 2749941 h 2785707"/>
              <a:gd name="connsiteX228" fmla="*/ 11348344 w 12192000"/>
              <a:gd name="connsiteY228" fmla="*/ 2752346 h 2785707"/>
              <a:gd name="connsiteX229" fmla="*/ 11353373 w 12192000"/>
              <a:gd name="connsiteY229" fmla="*/ 2754678 h 2785707"/>
              <a:gd name="connsiteX230" fmla="*/ 11367159 w 12192000"/>
              <a:gd name="connsiteY230" fmla="*/ 2741107 h 2785707"/>
              <a:gd name="connsiteX231" fmla="*/ 11389712 w 12192000"/>
              <a:gd name="connsiteY231" fmla="*/ 2740372 h 2785707"/>
              <a:gd name="connsiteX232" fmla="*/ 11395219 w 12192000"/>
              <a:gd name="connsiteY232" fmla="*/ 2733120 h 2785707"/>
              <a:gd name="connsiteX233" fmla="*/ 11409180 w 12192000"/>
              <a:gd name="connsiteY233" fmla="*/ 2739023 h 2785707"/>
              <a:gd name="connsiteX234" fmla="*/ 11431837 w 12192000"/>
              <a:gd name="connsiteY234" fmla="*/ 2746056 h 2785707"/>
              <a:gd name="connsiteX235" fmla="*/ 11444471 w 12192000"/>
              <a:gd name="connsiteY235" fmla="*/ 2749621 h 2785707"/>
              <a:gd name="connsiteX236" fmla="*/ 11451208 w 12192000"/>
              <a:gd name="connsiteY236" fmla="*/ 2744859 h 2785707"/>
              <a:gd name="connsiteX237" fmla="*/ 11473061 w 12192000"/>
              <a:gd name="connsiteY237" fmla="*/ 2757601 h 2785707"/>
              <a:gd name="connsiteX238" fmla="*/ 11526925 w 12192000"/>
              <a:gd name="connsiteY238" fmla="*/ 2772124 h 2785707"/>
              <a:gd name="connsiteX239" fmla="*/ 11584409 w 12192000"/>
              <a:gd name="connsiteY239" fmla="*/ 2785707 h 2785707"/>
              <a:gd name="connsiteX240" fmla="*/ 11705161 w 12192000"/>
              <a:gd name="connsiteY240" fmla="*/ 2774143 h 2785707"/>
              <a:gd name="connsiteX241" fmla="*/ 11831541 w 12192000"/>
              <a:gd name="connsiteY241" fmla="*/ 2745647 h 2785707"/>
              <a:gd name="connsiteX242" fmla="*/ 12017942 w 12192000"/>
              <a:gd name="connsiteY242" fmla="*/ 2704117 h 2785707"/>
              <a:gd name="connsiteX243" fmla="*/ 12134490 w 12192000"/>
              <a:gd name="connsiteY243" fmla="*/ 2673464 h 2785707"/>
              <a:gd name="connsiteX244" fmla="*/ 12159651 w 12192000"/>
              <a:gd name="connsiteY244" fmla="*/ 2679085 h 2785707"/>
              <a:gd name="connsiteX245" fmla="*/ 12192000 w 12192000"/>
              <a:gd name="connsiteY245" fmla="*/ 2674480 h 278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2192000" h="2785707">
                <a:moveTo>
                  <a:pt x="12192000" y="0"/>
                </a:moveTo>
                <a:lnTo>
                  <a:pt x="0" y="0"/>
                </a:lnTo>
                <a:lnTo>
                  <a:pt x="0" y="591237"/>
                </a:lnTo>
                <a:lnTo>
                  <a:pt x="7462" y="596097"/>
                </a:lnTo>
                <a:cubicBezTo>
                  <a:pt x="33908" y="613349"/>
                  <a:pt x="59850" y="629066"/>
                  <a:pt x="65949" y="623063"/>
                </a:cubicBezTo>
                <a:cubicBezTo>
                  <a:pt x="104511" y="621541"/>
                  <a:pt x="147418" y="628042"/>
                  <a:pt x="174040" y="614935"/>
                </a:cubicBezTo>
                <a:cubicBezTo>
                  <a:pt x="181060" y="595502"/>
                  <a:pt x="307304" y="613591"/>
                  <a:pt x="331354" y="605310"/>
                </a:cubicBezTo>
                <a:cubicBezTo>
                  <a:pt x="388829" y="623899"/>
                  <a:pt x="404420" y="655488"/>
                  <a:pt x="437701" y="649169"/>
                </a:cubicBezTo>
                <a:cubicBezTo>
                  <a:pt x="460360" y="643797"/>
                  <a:pt x="544430" y="662096"/>
                  <a:pt x="570985" y="634864"/>
                </a:cubicBezTo>
                <a:cubicBezTo>
                  <a:pt x="611720" y="655852"/>
                  <a:pt x="628268" y="628594"/>
                  <a:pt x="660488" y="637694"/>
                </a:cubicBezTo>
                <a:cubicBezTo>
                  <a:pt x="731929" y="640906"/>
                  <a:pt x="769884" y="669504"/>
                  <a:pt x="862240" y="647402"/>
                </a:cubicBezTo>
                <a:cubicBezTo>
                  <a:pt x="904065" y="656940"/>
                  <a:pt x="965938" y="616724"/>
                  <a:pt x="1055198" y="658414"/>
                </a:cubicBezTo>
                <a:cubicBezTo>
                  <a:pt x="1106774" y="665872"/>
                  <a:pt x="1080744" y="646485"/>
                  <a:pt x="1161490" y="664553"/>
                </a:cubicBezTo>
                <a:cubicBezTo>
                  <a:pt x="1184673" y="638081"/>
                  <a:pt x="1309702" y="681966"/>
                  <a:pt x="1335488" y="684838"/>
                </a:cubicBezTo>
                <a:cubicBezTo>
                  <a:pt x="1355801" y="667828"/>
                  <a:pt x="1366194" y="681653"/>
                  <a:pt x="1384901" y="684207"/>
                </a:cubicBezTo>
                <a:cubicBezTo>
                  <a:pt x="1393212" y="673848"/>
                  <a:pt x="1409014" y="673874"/>
                  <a:pt x="1414557" y="685540"/>
                </a:cubicBezTo>
                <a:cubicBezTo>
                  <a:pt x="1407315" y="713070"/>
                  <a:pt x="1474731" y="690092"/>
                  <a:pt x="1479073" y="708783"/>
                </a:cubicBezTo>
                <a:cubicBezTo>
                  <a:pt x="1540070" y="714517"/>
                  <a:pt x="1678447" y="697746"/>
                  <a:pt x="1760498" y="700683"/>
                </a:cubicBezTo>
                <a:cubicBezTo>
                  <a:pt x="1792632" y="694031"/>
                  <a:pt x="1855180" y="727000"/>
                  <a:pt x="1971386" y="726403"/>
                </a:cubicBezTo>
                <a:cubicBezTo>
                  <a:pt x="1986964" y="720596"/>
                  <a:pt x="2046286" y="708514"/>
                  <a:pt x="2050659" y="720928"/>
                </a:cubicBezTo>
                <a:cubicBezTo>
                  <a:pt x="2086682" y="721863"/>
                  <a:pt x="2195049" y="765696"/>
                  <a:pt x="2220475" y="749487"/>
                </a:cubicBezTo>
                <a:cubicBezTo>
                  <a:pt x="2215241" y="776310"/>
                  <a:pt x="2266142" y="751623"/>
                  <a:pt x="2272406" y="777021"/>
                </a:cubicBezTo>
                <a:lnTo>
                  <a:pt x="2297410" y="791240"/>
                </a:lnTo>
                <a:cubicBezTo>
                  <a:pt x="2314908" y="801492"/>
                  <a:pt x="2362075" y="829113"/>
                  <a:pt x="2377393" y="838529"/>
                </a:cubicBezTo>
                <a:lnTo>
                  <a:pt x="2389325" y="847736"/>
                </a:lnTo>
                <a:lnTo>
                  <a:pt x="2418508" y="847030"/>
                </a:lnTo>
                <a:lnTo>
                  <a:pt x="2435377" y="837345"/>
                </a:lnTo>
                <a:lnTo>
                  <a:pt x="2439620" y="840860"/>
                </a:lnTo>
                <a:cubicBezTo>
                  <a:pt x="2444187" y="847628"/>
                  <a:pt x="2446502" y="851791"/>
                  <a:pt x="2451797" y="846508"/>
                </a:cubicBezTo>
                <a:lnTo>
                  <a:pt x="2505861" y="882666"/>
                </a:lnTo>
                <a:cubicBezTo>
                  <a:pt x="2511636" y="885661"/>
                  <a:pt x="2518894" y="886415"/>
                  <a:pt x="2528621" y="883310"/>
                </a:cubicBezTo>
                <a:cubicBezTo>
                  <a:pt x="2546958" y="888460"/>
                  <a:pt x="2598467" y="907723"/>
                  <a:pt x="2615876" y="913568"/>
                </a:cubicBezTo>
                <a:lnTo>
                  <a:pt x="2633076" y="918384"/>
                </a:lnTo>
                <a:cubicBezTo>
                  <a:pt x="2641280" y="922241"/>
                  <a:pt x="2658085" y="933369"/>
                  <a:pt x="2665101" y="936714"/>
                </a:cubicBezTo>
                <a:cubicBezTo>
                  <a:pt x="2670825" y="938682"/>
                  <a:pt x="2668027" y="935380"/>
                  <a:pt x="2675173" y="938458"/>
                </a:cubicBezTo>
                <a:cubicBezTo>
                  <a:pt x="2675225" y="944597"/>
                  <a:pt x="2677804" y="950555"/>
                  <a:pt x="2707978" y="955182"/>
                </a:cubicBezTo>
                <a:cubicBezTo>
                  <a:pt x="2726571" y="970114"/>
                  <a:pt x="2750921" y="982615"/>
                  <a:pt x="2778669" y="991480"/>
                </a:cubicBezTo>
                <a:cubicBezTo>
                  <a:pt x="2784596" y="986681"/>
                  <a:pt x="2791940" y="997468"/>
                  <a:pt x="2796452" y="1000372"/>
                </a:cubicBezTo>
                <a:cubicBezTo>
                  <a:pt x="2798282" y="996724"/>
                  <a:pt x="2810819" y="997911"/>
                  <a:pt x="2813495" y="1001982"/>
                </a:cubicBezTo>
                <a:cubicBezTo>
                  <a:pt x="2894291" y="1036995"/>
                  <a:pt x="2861846" y="990458"/>
                  <a:pt x="2904193" y="1024123"/>
                </a:cubicBezTo>
                <a:cubicBezTo>
                  <a:pt x="2912426" y="1027395"/>
                  <a:pt x="2919877" y="1027211"/>
                  <a:pt x="2926826" y="1025558"/>
                </a:cubicBezTo>
                <a:lnTo>
                  <a:pt x="2937629" y="1021496"/>
                </a:lnTo>
                <a:lnTo>
                  <a:pt x="2970190" y="1039341"/>
                </a:lnTo>
                <a:cubicBezTo>
                  <a:pt x="2986667" y="1046544"/>
                  <a:pt x="3004419" y="1052632"/>
                  <a:pt x="3023036" y="1057429"/>
                </a:cubicBezTo>
                <a:cubicBezTo>
                  <a:pt x="3029427" y="1050485"/>
                  <a:pt x="3041250" y="1064362"/>
                  <a:pt x="3047640" y="1067886"/>
                </a:cubicBezTo>
                <a:cubicBezTo>
                  <a:pt x="3049113" y="1062834"/>
                  <a:pt x="3065273" y="1063377"/>
                  <a:pt x="3069615" y="1068623"/>
                </a:cubicBezTo>
                <a:cubicBezTo>
                  <a:pt x="3180167" y="1108914"/>
                  <a:pt x="3128204" y="1049097"/>
                  <a:pt x="3189718" y="1090790"/>
                </a:cubicBezTo>
                <a:lnTo>
                  <a:pt x="3234683" y="1082861"/>
                </a:lnTo>
                <a:lnTo>
                  <a:pt x="3243889" y="1088560"/>
                </a:lnTo>
                <a:cubicBezTo>
                  <a:pt x="3282443" y="1096267"/>
                  <a:pt x="3296793" y="1087718"/>
                  <a:pt x="3316289" y="1102846"/>
                </a:cubicBezTo>
                <a:cubicBezTo>
                  <a:pt x="3355705" y="1086745"/>
                  <a:pt x="3338941" y="1104834"/>
                  <a:pt x="3363255" y="1113121"/>
                </a:cubicBezTo>
                <a:cubicBezTo>
                  <a:pt x="3385590" y="1119421"/>
                  <a:pt x="3427034" y="1134146"/>
                  <a:pt x="3450298" y="1140641"/>
                </a:cubicBezTo>
                <a:cubicBezTo>
                  <a:pt x="3464287" y="1161185"/>
                  <a:pt x="3479428" y="1142090"/>
                  <a:pt x="3502843" y="1152088"/>
                </a:cubicBezTo>
                <a:cubicBezTo>
                  <a:pt x="3512778" y="1160751"/>
                  <a:pt x="3520916" y="1163472"/>
                  <a:pt x="3534327" y="1158780"/>
                </a:cubicBezTo>
                <a:cubicBezTo>
                  <a:pt x="3579631" y="1200367"/>
                  <a:pt x="3566563" y="1166440"/>
                  <a:pt x="3613707" y="1188135"/>
                </a:cubicBezTo>
                <a:cubicBezTo>
                  <a:pt x="3653700" y="1209113"/>
                  <a:pt x="3700718" y="1226767"/>
                  <a:pt x="3734447" y="1264997"/>
                </a:cubicBezTo>
                <a:cubicBezTo>
                  <a:pt x="3739812" y="1275024"/>
                  <a:pt x="3757867" y="1281897"/>
                  <a:pt x="3774777" y="1280345"/>
                </a:cubicBezTo>
                <a:cubicBezTo>
                  <a:pt x="3777687" y="1280079"/>
                  <a:pt x="3780452" y="1279566"/>
                  <a:pt x="3782987" y="1278825"/>
                </a:cubicBezTo>
                <a:cubicBezTo>
                  <a:pt x="3802089" y="1304950"/>
                  <a:pt x="3822370" y="1298085"/>
                  <a:pt x="3829525" y="1314650"/>
                </a:cubicBezTo>
                <a:cubicBezTo>
                  <a:pt x="3870043" y="1329235"/>
                  <a:pt x="3909546" y="1322767"/>
                  <a:pt x="3916534" y="1337438"/>
                </a:cubicBezTo>
                <a:cubicBezTo>
                  <a:pt x="3938646" y="1341249"/>
                  <a:pt x="3973911" y="1333246"/>
                  <a:pt x="3985243" y="1349887"/>
                </a:cubicBezTo>
                <a:cubicBezTo>
                  <a:pt x="3991624" y="1339551"/>
                  <a:pt x="4007098" y="1363379"/>
                  <a:pt x="4022446" y="1358915"/>
                </a:cubicBezTo>
                <a:cubicBezTo>
                  <a:pt x="4033756" y="1354584"/>
                  <a:pt x="4041089" y="1360802"/>
                  <a:pt x="4050987" y="1363213"/>
                </a:cubicBezTo>
                <a:cubicBezTo>
                  <a:pt x="4065543" y="1360896"/>
                  <a:pt x="4106233" y="1377936"/>
                  <a:pt x="4115739" y="1386380"/>
                </a:cubicBezTo>
                <a:cubicBezTo>
                  <a:pt x="4136569" y="1413385"/>
                  <a:pt x="4202076" y="1408872"/>
                  <a:pt x="4219773" y="1429896"/>
                </a:cubicBezTo>
                <a:cubicBezTo>
                  <a:pt x="4227193" y="1433905"/>
                  <a:pt x="4234841" y="1436419"/>
                  <a:pt x="4242592" y="1437995"/>
                </a:cubicBezTo>
                <a:lnTo>
                  <a:pt x="4264860" y="1440328"/>
                </a:lnTo>
                <a:lnTo>
                  <a:pt x="4272342" y="1436836"/>
                </a:lnTo>
                <a:lnTo>
                  <a:pt x="4285317" y="1440547"/>
                </a:lnTo>
                <a:lnTo>
                  <a:pt x="4289326" y="1440567"/>
                </a:lnTo>
                <a:lnTo>
                  <a:pt x="4311745" y="1441649"/>
                </a:lnTo>
                <a:cubicBezTo>
                  <a:pt x="4295920" y="1463324"/>
                  <a:pt x="4370745" y="1452790"/>
                  <a:pt x="4345821" y="1467990"/>
                </a:cubicBezTo>
                <a:cubicBezTo>
                  <a:pt x="4382864" y="1476647"/>
                  <a:pt x="4349421" y="1488843"/>
                  <a:pt x="4399086" y="1480631"/>
                </a:cubicBezTo>
                <a:cubicBezTo>
                  <a:pt x="4451935" y="1510979"/>
                  <a:pt x="4598080" y="1494621"/>
                  <a:pt x="4635587" y="1532477"/>
                </a:cubicBezTo>
                <a:cubicBezTo>
                  <a:pt x="4632999" y="1520275"/>
                  <a:pt x="4681854" y="1589802"/>
                  <a:pt x="4697305" y="1598576"/>
                </a:cubicBezTo>
                <a:cubicBezTo>
                  <a:pt x="4733556" y="1613805"/>
                  <a:pt x="4746756" y="1626181"/>
                  <a:pt x="4800559" y="1650651"/>
                </a:cubicBezTo>
                <a:cubicBezTo>
                  <a:pt x="4853578" y="1666654"/>
                  <a:pt x="4885909" y="1696908"/>
                  <a:pt x="4945615" y="1698753"/>
                </a:cubicBezTo>
                <a:cubicBezTo>
                  <a:pt x="4946370" y="1702791"/>
                  <a:pt x="4948427" y="1706445"/>
                  <a:pt x="4951384" y="1709811"/>
                </a:cubicBezTo>
                <a:lnTo>
                  <a:pt x="4961956" y="1718626"/>
                </a:lnTo>
                <a:lnTo>
                  <a:pt x="4964473" y="1718615"/>
                </a:lnTo>
                <a:lnTo>
                  <a:pt x="4991598" y="1734829"/>
                </a:lnTo>
                <a:lnTo>
                  <a:pt x="5009548" y="1747489"/>
                </a:lnTo>
                <a:lnTo>
                  <a:pt x="5014839" y="1748130"/>
                </a:lnTo>
                <a:cubicBezTo>
                  <a:pt x="5023037" y="1751045"/>
                  <a:pt x="5047794" y="1761529"/>
                  <a:pt x="5058738" y="1764982"/>
                </a:cubicBezTo>
                <a:cubicBezTo>
                  <a:pt x="5064791" y="1749903"/>
                  <a:pt x="5066861" y="1761618"/>
                  <a:pt x="5080507" y="1768847"/>
                </a:cubicBezTo>
                <a:cubicBezTo>
                  <a:pt x="5092955" y="1747037"/>
                  <a:pt x="5123611" y="1774828"/>
                  <a:pt x="5142055" y="1767607"/>
                </a:cubicBezTo>
                <a:cubicBezTo>
                  <a:pt x="5151799" y="1773410"/>
                  <a:pt x="5162333" y="1779148"/>
                  <a:pt x="5173522" y="1784620"/>
                </a:cubicBezTo>
                <a:lnTo>
                  <a:pt x="5180367" y="1787604"/>
                </a:lnTo>
                <a:lnTo>
                  <a:pt x="5180716" y="1787481"/>
                </a:lnTo>
                <a:cubicBezTo>
                  <a:pt x="5182658" y="1787744"/>
                  <a:pt x="5185081" y="1788580"/>
                  <a:pt x="5188363" y="1790269"/>
                </a:cubicBezTo>
                <a:lnTo>
                  <a:pt x="5192852" y="1793043"/>
                </a:lnTo>
                <a:lnTo>
                  <a:pt x="5272230" y="1791348"/>
                </a:lnTo>
                <a:cubicBezTo>
                  <a:pt x="5312404" y="1798683"/>
                  <a:pt x="5342704" y="1787354"/>
                  <a:pt x="5376484" y="1805756"/>
                </a:cubicBezTo>
                <a:cubicBezTo>
                  <a:pt x="5414117" y="1812554"/>
                  <a:pt x="5448503" y="1811916"/>
                  <a:pt x="5478926" y="1822858"/>
                </a:cubicBezTo>
                <a:cubicBezTo>
                  <a:pt x="5493297" y="1819986"/>
                  <a:pt x="5506053" y="1820161"/>
                  <a:pt x="5515632" y="1830425"/>
                </a:cubicBezTo>
                <a:cubicBezTo>
                  <a:pt x="5551385" y="1834476"/>
                  <a:pt x="5563012" y="1824675"/>
                  <a:pt x="5582742" y="1837848"/>
                </a:cubicBezTo>
                <a:lnTo>
                  <a:pt x="5615731" y="1838115"/>
                </a:lnTo>
                <a:lnTo>
                  <a:pt x="5619149" y="1835988"/>
                </a:lnTo>
                <a:lnTo>
                  <a:pt x="5625050" y="1835832"/>
                </a:lnTo>
                <a:lnTo>
                  <a:pt x="5640026" y="1839536"/>
                </a:lnTo>
                <a:lnTo>
                  <a:pt x="5645469" y="1841610"/>
                </a:lnTo>
                <a:cubicBezTo>
                  <a:pt x="5649292" y="1842786"/>
                  <a:pt x="5651918" y="1843241"/>
                  <a:pt x="5653837" y="1843194"/>
                </a:cubicBezTo>
                <a:lnTo>
                  <a:pt x="5654101" y="1843017"/>
                </a:lnTo>
                <a:lnTo>
                  <a:pt x="5661820" y="1844927"/>
                </a:lnTo>
                <a:cubicBezTo>
                  <a:pt x="5674709" y="1848645"/>
                  <a:pt x="5687118" y="1852732"/>
                  <a:pt x="5698828" y="1857009"/>
                </a:cubicBezTo>
                <a:cubicBezTo>
                  <a:pt x="5712521" y="1846861"/>
                  <a:pt x="5753797" y="1869873"/>
                  <a:pt x="5755153" y="1846051"/>
                </a:cubicBezTo>
                <a:cubicBezTo>
                  <a:pt x="5771136" y="1851140"/>
                  <a:pt x="5778501" y="1862553"/>
                  <a:pt x="5777080" y="1846484"/>
                </a:cubicBezTo>
                <a:lnTo>
                  <a:pt x="5790062" y="1844754"/>
                </a:lnTo>
                <a:lnTo>
                  <a:pt x="5888138" y="1877663"/>
                </a:lnTo>
                <a:lnTo>
                  <a:pt x="5902013" y="1884827"/>
                </a:lnTo>
                <a:cubicBezTo>
                  <a:pt x="5906316" y="1887734"/>
                  <a:pt x="5909915" y="1891071"/>
                  <a:pt x="5912492" y="1894998"/>
                </a:cubicBezTo>
                <a:cubicBezTo>
                  <a:pt x="5968551" y="1887421"/>
                  <a:pt x="6012526" y="1912636"/>
                  <a:pt x="6068995" y="1920302"/>
                </a:cubicBezTo>
                <a:cubicBezTo>
                  <a:pt x="6130128" y="1936331"/>
                  <a:pt x="6262213" y="1980287"/>
                  <a:pt x="6283598" y="1991295"/>
                </a:cubicBezTo>
                <a:cubicBezTo>
                  <a:pt x="6301966" y="1997651"/>
                  <a:pt x="6386462" y="2003382"/>
                  <a:pt x="6378390" y="1991561"/>
                </a:cubicBezTo>
                <a:cubicBezTo>
                  <a:pt x="6430691" y="2023578"/>
                  <a:pt x="6456320" y="2005237"/>
                  <a:pt x="6519309" y="2027309"/>
                </a:cubicBezTo>
                <a:lnTo>
                  <a:pt x="6643152" y="2049516"/>
                </a:lnTo>
                <a:lnTo>
                  <a:pt x="6656875" y="2051188"/>
                </a:lnTo>
                <a:lnTo>
                  <a:pt x="6662165" y="2046505"/>
                </a:lnTo>
                <a:lnTo>
                  <a:pt x="6708706" y="2049842"/>
                </a:lnTo>
                <a:cubicBezTo>
                  <a:pt x="6728320" y="2063550"/>
                  <a:pt x="6766107" y="2058616"/>
                  <a:pt x="6797201" y="2065320"/>
                </a:cubicBezTo>
                <a:lnTo>
                  <a:pt x="6810764" y="2071002"/>
                </a:lnTo>
                <a:lnTo>
                  <a:pt x="6901101" y="2082052"/>
                </a:lnTo>
                <a:lnTo>
                  <a:pt x="6962781" y="2092999"/>
                </a:lnTo>
                <a:lnTo>
                  <a:pt x="6975881" y="2098520"/>
                </a:lnTo>
                <a:lnTo>
                  <a:pt x="6991402" y="2094572"/>
                </a:lnTo>
                <a:cubicBezTo>
                  <a:pt x="6993328" y="2093335"/>
                  <a:pt x="6994904" y="2091926"/>
                  <a:pt x="6996085" y="2090397"/>
                </a:cubicBezTo>
                <a:lnTo>
                  <a:pt x="7045119" y="2100367"/>
                </a:lnTo>
                <a:lnTo>
                  <a:pt x="7051064" y="2100779"/>
                </a:lnTo>
                <a:lnTo>
                  <a:pt x="7092123" y="2100750"/>
                </a:lnTo>
                <a:lnTo>
                  <a:pt x="7153291" y="2096258"/>
                </a:lnTo>
                <a:cubicBezTo>
                  <a:pt x="7173585" y="2092006"/>
                  <a:pt x="7192251" y="2072757"/>
                  <a:pt x="7216946" y="2083586"/>
                </a:cubicBezTo>
                <a:cubicBezTo>
                  <a:pt x="7211675" y="2072232"/>
                  <a:pt x="7246465" y="2087999"/>
                  <a:pt x="7253640" y="2078754"/>
                </a:cubicBezTo>
                <a:cubicBezTo>
                  <a:pt x="7257908" y="2071016"/>
                  <a:pt x="7269456" y="2073996"/>
                  <a:pt x="7279228" y="2072719"/>
                </a:cubicBezTo>
                <a:cubicBezTo>
                  <a:pt x="7287893" y="2065644"/>
                  <a:pt x="7334999" y="2066706"/>
                  <a:pt x="7350342" y="2070909"/>
                </a:cubicBezTo>
                <a:cubicBezTo>
                  <a:pt x="7392243" y="2087644"/>
                  <a:pt x="7436988" y="2061053"/>
                  <a:pt x="7470724" y="2073574"/>
                </a:cubicBezTo>
                <a:cubicBezTo>
                  <a:pt x="7498116" y="2072967"/>
                  <a:pt x="7506999" y="2069264"/>
                  <a:pt x="7514696" y="2067266"/>
                </a:cubicBezTo>
                <a:lnTo>
                  <a:pt x="7516909" y="2061590"/>
                </a:lnTo>
                <a:lnTo>
                  <a:pt x="7530255" y="2060403"/>
                </a:lnTo>
                <a:lnTo>
                  <a:pt x="7533279" y="2059039"/>
                </a:lnTo>
                <a:cubicBezTo>
                  <a:pt x="7539042" y="2056412"/>
                  <a:pt x="7544852" y="2053978"/>
                  <a:pt x="7551151" y="2052267"/>
                </a:cubicBezTo>
                <a:cubicBezTo>
                  <a:pt x="7560368" y="2076923"/>
                  <a:pt x="7606247" y="2041786"/>
                  <a:pt x="7602338" y="2063846"/>
                </a:cubicBezTo>
                <a:lnTo>
                  <a:pt x="7625892" y="2064714"/>
                </a:lnTo>
                <a:lnTo>
                  <a:pt x="7648322" y="2072757"/>
                </a:lnTo>
                <a:lnTo>
                  <a:pt x="7660138" y="2081487"/>
                </a:lnTo>
                <a:lnTo>
                  <a:pt x="7701887" y="2097255"/>
                </a:lnTo>
                <a:lnTo>
                  <a:pt x="7701887" y="2081564"/>
                </a:lnTo>
                <a:lnTo>
                  <a:pt x="7781603" y="2105597"/>
                </a:lnTo>
                <a:lnTo>
                  <a:pt x="7840532" y="2126887"/>
                </a:lnTo>
                <a:lnTo>
                  <a:pt x="7852490" y="2134555"/>
                </a:lnTo>
                <a:lnTo>
                  <a:pt x="7868492" y="2133321"/>
                </a:lnTo>
                <a:cubicBezTo>
                  <a:pt x="7870608" y="2132431"/>
                  <a:pt x="7872409" y="2131316"/>
                  <a:pt x="7873842" y="2130014"/>
                </a:cubicBezTo>
                <a:lnTo>
                  <a:pt x="7920468" y="2148187"/>
                </a:lnTo>
                <a:lnTo>
                  <a:pt x="7926263" y="2149606"/>
                </a:lnTo>
                <a:lnTo>
                  <a:pt x="7966770" y="2156585"/>
                </a:lnTo>
                <a:lnTo>
                  <a:pt x="8092911" y="2161008"/>
                </a:lnTo>
                <a:cubicBezTo>
                  <a:pt x="8089698" y="2148943"/>
                  <a:pt x="8121258" y="2170386"/>
                  <a:pt x="8129956" y="2162518"/>
                </a:cubicBezTo>
                <a:cubicBezTo>
                  <a:pt x="8135520" y="2155638"/>
                  <a:pt x="8146390" y="2160539"/>
                  <a:pt x="8156253" y="2160951"/>
                </a:cubicBezTo>
                <a:cubicBezTo>
                  <a:pt x="8166039" y="2155473"/>
                  <a:pt x="8212323" y="2164555"/>
                  <a:pt x="8226723" y="2171307"/>
                </a:cubicBezTo>
                <a:cubicBezTo>
                  <a:pt x="8265129" y="2194914"/>
                  <a:pt x="8313924" y="2176403"/>
                  <a:pt x="8345013" y="2194472"/>
                </a:cubicBezTo>
                <a:cubicBezTo>
                  <a:pt x="8372141" y="2198551"/>
                  <a:pt x="8381553" y="2196425"/>
                  <a:pt x="8389494" y="2195774"/>
                </a:cubicBezTo>
                <a:lnTo>
                  <a:pt x="8392672" y="2190570"/>
                </a:lnTo>
                <a:lnTo>
                  <a:pt x="8406045" y="2191681"/>
                </a:lnTo>
                <a:lnTo>
                  <a:pt x="8409264" y="2190855"/>
                </a:lnTo>
                <a:cubicBezTo>
                  <a:pt x="8415411" y="2189254"/>
                  <a:pt x="8421567" y="2187852"/>
                  <a:pt x="8428080" y="2187244"/>
                </a:cubicBezTo>
                <a:cubicBezTo>
                  <a:pt x="8432860" y="2213065"/>
                  <a:pt x="8484266" y="2186341"/>
                  <a:pt x="8476550" y="2207369"/>
                </a:cubicBezTo>
                <a:cubicBezTo>
                  <a:pt x="8513167" y="2208526"/>
                  <a:pt x="8555619" y="2244400"/>
                  <a:pt x="8588757" y="2225395"/>
                </a:cubicBezTo>
                <a:cubicBezTo>
                  <a:pt x="8642872" y="2232730"/>
                  <a:pt x="8692026" y="2235404"/>
                  <a:pt x="8749518" y="2245011"/>
                </a:cubicBezTo>
                <a:cubicBezTo>
                  <a:pt x="8793577" y="2260750"/>
                  <a:pt x="8842828" y="2247803"/>
                  <a:pt x="8874315" y="2266877"/>
                </a:cubicBezTo>
                <a:cubicBezTo>
                  <a:pt x="8926109" y="2267125"/>
                  <a:pt x="8990017" y="2281364"/>
                  <a:pt x="9029190" y="2309251"/>
                </a:cubicBezTo>
                <a:cubicBezTo>
                  <a:pt x="9084505" y="2314654"/>
                  <a:pt x="9093058" y="2330757"/>
                  <a:pt x="9142331" y="2320064"/>
                </a:cubicBezTo>
                <a:cubicBezTo>
                  <a:pt x="9146183" y="2324091"/>
                  <a:pt x="9150768" y="2327448"/>
                  <a:pt x="9155844" y="2330314"/>
                </a:cubicBezTo>
                <a:lnTo>
                  <a:pt x="9171403" y="2337223"/>
                </a:lnTo>
                <a:lnTo>
                  <a:pt x="9173407" y="2336681"/>
                </a:lnTo>
                <a:lnTo>
                  <a:pt x="9208166" y="2347769"/>
                </a:lnTo>
                <a:lnTo>
                  <a:pt x="9274752" y="2367321"/>
                </a:lnTo>
                <a:lnTo>
                  <a:pt x="9275339" y="2366424"/>
                </a:lnTo>
                <a:cubicBezTo>
                  <a:pt x="9277508" y="2364656"/>
                  <a:pt x="9280711" y="2363810"/>
                  <a:pt x="9286171" y="2364868"/>
                </a:cubicBezTo>
                <a:cubicBezTo>
                  <a:pt x="9278880" y="2347951"/>
                  <a:pt x="9289961" y="2359662"/>
                  <a:pt x="9306706" y="2364279"/>
                </a:cubicBezTo>
                <a:cubicBezTo>
                  <a:pt x="9299116" y="2339032"/>
                  <a:pt x="9346014" y="2361383"/>
                  <a:pt x="9354964" y="2350000"/>
                </a:cubicBezTo>
                <a:cubicBezTo>
                  <a:pt x="9367435" y="2353960"/>
                  <a:pt x="9380485" y="2357688"/>
                  <a:pt x="9393840" y="2360999"/>
                </a:cubicBezTo>
                <a:lnTo>
                  <a:pt x="9401723" y="2362648"/>
                </a:lnTo>
                <a:cubicBezTo>
                  <a:pt x="9401784" y="2362582"/>
                  <a:pt x="9401843" y="2362515"/>
                  <a:pt x="9401904" y="2362449"/>
                </a:cubicBezTo>
                <a:cubicBezTo>
                  <a:pt x="9403668" y="2362309"/>
                  <a:pt x="9406280" y="2362664"/>
                  <a:pt x="9410265" y="2363724"/>
                </a:cubicBezTo>
                <a:lnTo>
                  <a:pt x="9431384" y="2368857"/>
                </a:lnTo>
                <a:lnTo>
                  <a:pt x="9436806" y="2368409"/>
                </a:lnTo>
                <a:lnTo>
                  <a:pt x="9469943" y="2364702"/>
                </a:lnTo>
                <a:cubicBezTo>
                  <a:pt x="9492075" y="2366299"/>
                  <a:pt x="9538048" y="2371570"/>
                  <a:pt x="9571973" y="2375579"/>
                </a:cubicBezTo>
                <a:cubicBezTo>
                  <a:pt x="9604304" y="2385689"/>
                  <a:pt x="9636016" y="2383371"/>
                  <a:pt x="9673508" y="2388756"/>
                </a:cubicBezTo>
                <a:cubicBezTo>
                  <a:pt x="9711732" y="2406591"/>
                  <a:pt x="9735674" y="2393166"/>
                  <a:pt x="9775728" y="2398997"/>
                </a:cubicBezTo>
                <a:cubicBezTo>
                  <a:pt x="9806799" y="2422784"/>
                  <a:pt x="9806899" y="2389955"/>
                  <a:pt x="9828502" y="2387377"/>
                </a:cubicBezTo>
                <a:lnTo>
                  <a:pt x="9834358" y="2387922"/>
                </a:lnTo>
                <a:lnTo>
                  <a:pt x="9848851" y="2393407"/>
                </a:lnTo>
                <a:lnTo>
                  <a:pt x="9854053" y="2396127"/>
                </a:lnTo>
                <a:cubicBezTo>
                  <a:pt x="9857729" y="2397755"/>
                  <a:pt x="9860291" y="2398523"/>
                  <a:pt x="9862192" y="2398707"/>
                </a:cubicBezTo>
                <a:lnTo>
                  <a:pt x="9862471" y="2398561"/>
                </a:lnTo>
                <a:lnTo>
                  <a:pt x="9905498" y="2417867"/>
                </a:lnTo>
                <a:cubicBezTo>
                  <a:pt x="9919952" y="2409351"/>
                  <a:pt x="9958757" y="2437263"/>
                  <a:pt x="9962223" y="2413612"/>
                </a:cubicBezTo>
                <a:cubicBezTo>
                  <a:pt x="9977588" y="2420601"/>
                  <a:pt x="9983860" y="2432885"/>
                  <a:pt x="9983885" y="2416653"/>
                </a:cubicBezTo>
                <a:cubicBezTo>
                  <a:pt x="9989098" y="2418537"/>
                  <a:pt x="9992817" y="2418345"/>
                  <a:pt x="9995871" y="2417158"/>
                </a:cubicBezTo>
                <a:lnTo>
                  <a:pt x="10030934" y="2432369"/>
                </a:lnTo>
                <a:lnTo>
                  <a:pt x="10036087" y="2432793"/>
                </a:lnTo>
                <a:lnTo>
                  <a:pt x="10057471" y="2445317"/>
                </a:lnTo>
                <a:lnTo>
                  <a:pt x="10088697" y="2461159"/>
                </a:lnTo>
                <a:lnTo>
                  <a:pt x="10091030" y="2461029"/>
                </a:lnTo>
                <a:lnTo>
                  <a:pt x="10104127" y="2469841"/>
                </a:lnTo>
                <a:cubicBezTo>
                  <a:pt x="10108126" y="2473257"/>
                  <a:pt x="10166959" y="2488286"/>
                  <a:pt x="10169163" y="2492519"/>
                </a:cubicBezTo>
                <a:cubicBezTo>
                  <a:pt x="10225323" y="2491613"/>
                  <a:pt x="10211037" y="2510783"/>
                  <a:pt x="10266247" y="2525164"/>
                </a:cubicBezTo>
                <a:cubicBezTo>
                  <a:pt x="10304736" y="2528123"/>
                  <a:pt x="10324750" y="2536388"/>
                  <a:pt x="10383588" y="2556604"/>
                </a:cubicBezTo>
                <a:cubicBezTo>
                  <a:pt x="10422927" y="2570967"/>
                  <a:pt x="10449351" y="2596747"/>
                  <a:pt x="10502276" y="2611346"/>
                </a:cubicBezTo>
                <a:cubicBezTo>
                  <a:pt x="10551189" y="2649570"/>
                  <a:pt x="10642054" y="2656133"/>
                  <a:pt x="10702436" y="2685688"/>
                </a:cubicBezTo>
                <a:cubicBezTo>
                  <a:pt x="10734755" y="2677393"/>
                  <a:pt x="10727906" y="2683472"/>
                  <a:pt x="10738338" y="2690143"/>
                </a:cubicBezTo>
                <a:lnTo>
                  <a:pt x="10738410" y="2690169"/>
                </a:lnTo>
                <a:lnTo>
                  <a:pt x="10828361" y="2695982"/>
                </a:lnTo>
                <a:cubicBezTo>
                  <a:pt x="10834653" y="2692647"/>
                  <a:pt x="10841817" y="2690605"/>
                  <a:pt x="10850642" y="2691703"/>
                </a:cubicBezTo>
                <a:cubicBezTo>
                  <a:pt x="10900458" y="2713605"/>
                  <a:pt x="10856850" y="2676798"/>
                  <a:pt x="10944231" y="2690377"/>
                </a:cubicBezTo>
                <a:cubicBezTo>
                  <a:pt x="10947888" y="2693638"/>
                  <a:pt x="10960334" y="2691646"/>
                  <a:pt x="10961147" y="2687666"/>
                </a:cubicBezTo>
                <a:cubicBezTo>
                  <a:pt x="10966277" y="2689341"/>
                  <a:pt x="10976214" y="2697915"/>
                  <a:pt x="10980692" y="2691799"/>
                </a:cubicBezTo>
                <a:cubicBezTo>
                  <a:pt x="11009873" y="2693413"/>
                  <a:pt x="11036717" y="2699386"/>
                  <a:pt x="11058630" y="2709148"/>
                </a:cubicBezTo>
                <a:cubicBezTo>
                  <a:pt x="11089046" y="2706063"/>
                  <a:pt x="11093105" y="2711169"/>
                  <a:pt x="11094767" y="2717083"/>
                </a:cubicBezTo>
                <a:lnTo>
                  <a:pt x="11096358" y="2720774"/>
                </a:lnTo>
                <a:lnTo>
                  <a:pt x="11104973" y="2716245"/>
                </a:lnTo>
                <a:cubicBezTo>
                  <a:pt x="11114214" y="2713690"/>
                  <a:pt x="11122836" y="2715703"/>
                  <a:pt x="11131099" y="2719881"/>
                </a:cubicBezTo>
                <a:lnTo>
                  <a:pt x="11140776" y="2725926"/>
                </a:lnTo>
                <a:lnTo>
                  <a:pt x="11158686" y="2726270"/>
                </a:lnTo>
                <a:cubicBezTo>
                  <a:pt x="11180768" y="2726709"/>
                  <a:pt x="11251563" y="2726640"/>
                  <a:pt x="11273267" y="2728567"/>
                </a:cubicBezTo>
                <a:lnTo>
                  <a:pt x="11288916" y="2737828"/>
                </a:lnTo>
                <a:lnTo>
                  <a:pt x="11311388" y="2736624"/>
                </a:lnTo>
                <a:cubicBezTo>
                  <a:pt x="11321582" y="2738058"/>
                  <a:pt x="11329783" y="2742030"/>
                  <a:pt x="11335078" y="2749941"/>
                </a:cubicBezTo>
                <a:cubicBezTo>
                  <a:pt x="11338817" y="2743516"/>
                  <a:pt x="11342149" y="2746955"/>
                  <a:pt x="11348344" y="2752346"/>
                </a:cubicBezTo>
                <a:lnTo>
                  <a:pt x="11353373" y="2754678"/>
                </a:lnTo>
                <a:lnTo>
                  <a:pt x="11367159" y="2741107"/>
                </a:lnTo>
                <a:lnTo>
                  <a:pt x="11389712" y="2740372"/>
                </a:lnTo>
                <a:lnTo>
                  <a:pt x="11395219" y="2733120"/>
                </a:lnTo>
                <a:lnTo>
                  <a:pt x="11409180" y="2739023"/>
                </a:lnTo>
                <a:cubicBezTo>
                  <a:pt x="11414137" y="2740775"/>
                  <a:pt x="11422149" y="2743232"/>
                  <a:pt x="11431837" y="2746056"/>
                </a:cubicBezTo>
                <a:lnTo>
                  <a:pt x="11444471" y="2749621"/>
                </a:lnTo>
                <a:lnTo>
                  <a:pt x="11451208" y="2744859"/>
                </a:lnTo>
                <a:lnTo>
                  <a:pt x="11473061" y="2757601"/>
                </a:lnTo>
                <a:lnTo>
                  <a:pt x="11526925" y="2772124"/>
                </a:lnTo>
                <a:cubicBezTo>
                  <a:pt x="11539650" y="2795076"/>
                  <a:pt x="11582438" y="2758503"/>
                  <a:pt x="11584409" y="2785707"/>
                </a:cubicBezTo>
                <a:cubicBezTo>
                  <a:pt x="11604765" y="2763696"/>
                  <a:pt x="11670052" y="2782257"/>
                  <a:pt x="11705161" y="2774143"/>
                </a:cubicBezTo>
                <a:cubicBezTo>
                  <a:pt x="11712651" y="2785033"/>
                  <a:pt x="11817987" y="2755153"/>
                  <a:pt x="11831541" y="2745647"/>
                </a:cubicBezTo>
                <a:cubicBezTo>
                  <a:pt x="11943852" y="2715987"/>
                  <a:pt x="11988586" y="2718581"/>
                  <a:pt x="12017942" y="2704117"/>
                </a:cubicBezTo>
                <a:cubicBezTo>
                  <a:pt x="12044424" y="2697243"/>
                  <a:pt x="12068778" y="2677784"/>
                  <a:pt x="12134490" y="2673464"/>
                </a:cubicBezTo>
                <a:cubicBezTo>
                  <a:pt x="12140262" y="2677664"/>
                  <a:pt x="12149020" y="2679275"/>
                  <a:pt x="12159651" y="2679085"/>
                </a:cubicBezTo>
                <a:lnTo>
                  <a:pt x="12192000" y="267448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7114C0C2-DDE5-911D-640F-295642EB3145}"/>
              </a:ext>
            </a:extLst>
          </p:cNvPr>
          <p:cNvSpPr>
            <a:spLocks noGrp="1"/>
          </p:cNvSpPr>
          <p:nvPr>
            <p:ph type="title"/>
          </p:nvPr>
        </p:nvSpPr>
        <p:spPr>
          <a:xfrm>
            <a:off x="925774" y="177422"/>
            <a:ext cx="9810604" cy="1216024"/>
          </a:xfrm>
        </p:spPr>
        <p:txBody>
          <a:bodyPr>
            <a:normAutofit/>
          </a:bodyPr>
          <a:lstStyle/>
          <a:p>
            <a:r>
              <a:rPr lang="ro" b="1" i="1" dirty="0">
                <a:latin typeface="Times New Roman"/>
                <a:ea typeface="+mj-lt"/>
                <a:cs typeface="+mj-lt"/>
              </a:rPr>
              <a:t>2.IDEEA DE AFACERE</a:t>
            </a:r>
            <a:endParaRPr lang="ro-RO" b="1" i="1" dirty="0">
              <a:latin typeface="Times New Roman"/>
              <a:cs typeface="Times New Roman"/>
            </a:endParaRPr>
          </a:p>
        </p:txBody>
      </p:sp>
      <p:sp>
        <p:nvSpPr>
          <p:cNvPr id="12" name="Freeform: Shape 11">
            <a:extLst>
              <a:ext uri="{FF2B5EF4-FFF2-40B4-BE49-F238E27FC236}">
                <a16:creationId xmlns:a16="http://schemas.microsoft.com/office/drawing/2014/main" id="{C87A8A8A-B020-4F46-8329-D75799D71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4144" y="6080078"/>
            <a:ext cx="9517857" cy="777922"/>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stituent conținut 2">
            <a:extLst>
              <a:ext uri="{FF2B5EF4-FFF2-40B4-BE49-F238E27FC236}">
                <a16:creationId xmlns:a16="http://schemas.microsoft.com/office/drawing/2014/main" id="{B2A980D0-40DE-FCDC-CE9B-9FBA8359D8A0}"/>
              </a:ext>
            </a:extLst>
          </p:cNvPr>
          <p:cNvSpPr>
            <a:spLocks noGrp="1"/>
          </p:cNvSpPr>
          <p:nvPr>
            <p:ph idx="1"/>
          </p:nvPr>
        </p:nvSpPr>
        <p:spPr>
          <a:xfrm>
            <a:off x="141029" y="1799901"/>
            <a:ext cx="11985007" cy="4977639"/>
          </a:xfrm>
        </p:spPr>
        <p:txBody>
          <a:bodyPr vert="horz" lIns="91440" tIns="45720" rIns="91440" bIns="45720" rtlCol="0" anchor="ctr">
            <a:noAutofit/>
          </a:bodyPr>
          <a:lstStyle/>
          <a:p>
            <a:pPr lvl="1">
              <a:lnSpc>
                <a:spcPct val="90000"/>
              </a:lnSpc>
            </a:pPr>
            <a:r>
              <a:rPr lang="ro" b="1" i="1" dirty="0">
                <a:latin typeface="Times New Roman"/>
                <a:ea typeface="+mn-lt"/>
                <a:cs typeface="+mn-lt"/>
              </a:rPr>
              <a:t>2.1Oportunități de afacere și nevoile din piață – identificare, caracterizare, tendințe</a:t>
            </a:r>
            <a:endParaRPr lang="ro-RO" i="1" dirty="0">
              <a:latin typeface="Times New Roman"/>
              <a:cs typeface="Times New Roman"/>
            </a:endParaRPr>
          </a:p>
          <a:p>
            <a:pPr lvl="1">
              <a:lnSpc>
                <a:spcPct val="90000"/>
              </a:lnSpc>
            </a:pPr>
            <a:endParaRPr lang="ro-RO" i="1" dirty="0">
              <a:latin typeface="Times New Roman"/>
              <a:cs typeface="Times New Roman"/>
            </a:endParaRPr>
          </a:p>
          <a:p>
            <a:pPr marL="560070" lvl="1" indent="-285750">
              <a:lnSpc>
                <a:spcPct val="90000"/>
              </a:lnSpc>
              <a:buFont typeface="Courier New"/>
              <a:buChar char="o"/>
            </a:pPr>
            <a:r>
              <a:rPr lang="ro" dirty="0">
                <a:latin typeface="Times New Roman"/>
                <a:ea typeface="+mn-lt"/>
                <a:cs typeface="+mn-lt"/>
              </a:rPr>
              <a:t>     Condițiile economice actuale, incertitudinea locului de muncă, precum și îngreunarea accesului la creditare au dus la o scădere a consumului, românii orientându-se în aceasta perioada către cheltuielile de bază. Piața cofetăriilor (a firmelor care comercializează produse zaharoase) este în scădere, locul lor fiind luat de prăjiturile ambalate.</a:t>
            </a:r>
            <a:endParaRPr lang="ro-RO" dirty="0">
              <a:latin typeface="Times New Roman"/>
              <a:cs typeface="Times New Roman"/>
            </a:endParaRPr>
          </a:p>
          <a:p>
            <a:pPr marL="560070" lvl="1" indent="-285750">
              <a:lnSpc>
                <a:spcPct val="90000"/>
              </a:lnSpc>
              <a:buFont typeface="Courier New"/>
              <a:buChar char="o"/>
            </a:pPr>
            <a:r>
              <a:rPr lang="ro" dirty="0">
                <a:latin typeface="Times New Roman"/>
                <a:ea typeface="+mn-lt"/>
                <a:cs typeface="+mn-lt"/>
              </a:rPr>
              <a:t>      Potrivit studiilor Daedalus la consumator, aproape 50 % dintre aceștia cumpără o prăjitură ambalata cel puțin o dată pe săptămână. Totuși, comparativ cu alte industrii, industria cofetăriilor a fost mai puțin afectată in ultima perioada, românii preferând în continuare socializarea în afara casei ca metodă de relaxare și ieșire din stresul zilnic. </a:t>
            </a:r>
            <a:endParaRPr lang="ro-RO" dirty="0">
              <a:latin typeface="Times New Roman"/>
              <a:cs typeface="+mn-lt"/>
            </a:endParaRPr>
          </a:p>
          <a:p>
            <a:pPr marL="560070" lvl="1" indent="-285750">
              <a:lnSpc>
                <a:spcPct val="90000"/>
              </a:lnSpc>
              <a:buFont typeface="Courier New"/>
              <a:buChar char="o"/>
            </a:pPr>
            <a:r>
              <a:rPr lang="ro" dirty="0">
                <a:latin typeface="Times New Roman"/>
                <a:ea typeface="+mn-lt"/>
                <a:cs typeface="+mn-lt"/>
              </a:rPr>
              <a:t>         Consumul prin cofetării a crescut în ultima perioadă. Romanii au început să iasă mai mult în oraș, să socializeze într-o cofetărie savurând o prăjitură. Clientul obișnuit al unei cofetarii are vârsta cuprinsa între 18 și 45 de ani, este educat și apreciază produsele și serviciile de calitate. O altă categorie de clienți o reprezintă femeile care vor să-și surprindă familiile cu ceva delicios , fără a pierde timp îndelungat în bucătărie.</a:t>
            </a:r>
            <a:r>
              <a:rPr lang="ro-RO" dirty="0">
                <a:latin typeface="Times New Roman"/>
                <a:ea typeface="+mn-lt"/>
                <a:cs typeface="+mn-lt"/>
              </a:rPr>
              <a:t> </a:t>
            </a:r>
            <a:endParaRPr lang="ro-RO" dirty="0">
              <a:latin typeface="Times New Roman"/>
              <a:cs typeface="Times New Roman"/>
            </a:endParaRPr>
          </a:p>
          <a:p>
            <a:pPr marL="560070" lvl="1" indent="-285750">
              <a:lnSpc>
                <a:spcPct val="90000"/>
              </a:lnSpc>
              <a:buFont typeface="Courier New"/>
              <a:buChar char="o"/>
            </a:pPr>
            <a:r>
              <a:rPr lang="ro" dirty="0">
                <a:latin typeface="Times New Roman"/>
                <a:ea typeface="+mn-lt"/>
                <a:cs typeface="+mn-lt"/>
              </a:rPr>
              <a:t>        În municipiul Suceava numărul cofetăriilor existente este în continuare redus (numai doua cofetarii care produc, în general, produsele clasice). Acesta situație denota o piață cu potențial, capabilă să absoarbă noi concurenți.</a:t>
            </a:r>
            <a:endParaRPr lang="ro-RO" dirty="0">
              <a:latin typeface="Times New Roman"/>
              <a:cs typeface="Times New Roman"/>
            </a:endParaRPr>
          </a:p>
          <a:p>
            <a:pPr marL="560070" lvl="1" indent="-285750">
              <a:lnSpc>
                <a:spcPct val="90000"/>
              </a:lnSpc>
              <a:buFont typeface="Courier New"/>
              <a:buChar char="o"/>
            </a:pPr>
            <a:r>
              <a:rPr lang="ro" dirty="0">
                <a:latin typeface="Times New Roman"/>
                <a:ea typeface="+mn-lt"/>
                <a:cs typeface="+mn-lt"/>
              </a:rPr>
              <a:t>        Firma urmărește deschiderea unei ciocolatierii care să ofere produse și servicii de calitate la preturi medii, reușind să-și creeze astfel o clientelă stabilă care va recomanda ciocolatiera și altor clienți.</a:t>
            </a:r>
            <a:endParaRPr lang="ro-RO" dirty="0">
              <a:latin typeface="Times New Roman"/>
              <a:cs typeface="Times New Roman"/>
            </a:endParaRPr>
          </a:p>
          <a:p>
            <a:pPr lvl="1">
              <a:lnSpc>
                <a:spcPct val="90000"/>
              </a:lnSpc>
            </a:pPr>
            <a:endParaRPr lang="ro-RO" dirty="0">
              <a:latin typeface="Times New Roman"/>
              <a:cs typeface="Times New Roman"/>
            </a:endParaRPr>
          </a:p>
          <a:p>
            <a:pPr lvl="1">
              <a:lnSpc>
                <a:spcPct val="90000"/>
              </a:lnSpc>
            </a:pPr>
            <a:endParaRPr lang="ro-RO" dirty="0">
              <a:latin typeface="Times New Roman"/>
              <a:cs typeface="Times New Roman"/>
            </a:endParaRPr>
          </a:p>
          <a:p>
            <a:pPr>
              <a:lnSpc>
                <a:spcPct val="90000"/>
              </a:lnSpc>
            </a:pPr>
            <a:endParaRPr lang="ro-RO" sz="1300" dirty="0"/>
          </a:p>
        </p:txBody>
      </p:sp>
    </p:spTree>
    <p:extLst>
      <p:ext uri="{BB962C8B-B14F-4D97-AF65-F5344CB8AC3E}">
        <p14:creationId xmlns:p14="http://schemas.microsoft.com/office/powerpoint/2010/main" val="175743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5D41608-3160-5B31-4132-D753A4C50ABD}"/>
              </a:ext>
            </a:extLst>
          </p:cNvPr>
          <p:cNvSpPr>
            <a:spLocks noGrp="1"/>
          </p:cNvSpPr>
          <p:nvPr>
            <p:ph type="title"/>
          </p:nvPr>
        </p:nvSpPr>
        <p:spPr>
          <a:xfrm>
            <a:off x="357118" y="245661"/>
            <a:ext cx="10447499" cy="1216024"/>
          </a:xfrm>
        </p:spPr>
        <p:txBody>
          <a:bodyPr>
            <a:normAutofit/>
          </a:bodyPr>
          <a:lstStyle/>
          <a:p>
            <a:r>
              <a:rPr lang="ro" sz="2400" b="1" i="1" dirty="0">
                <a:latin typeface="Times New Roman"/>
                <a:ea typeface="Batang"/>
                <a:cs typeface="Times New Roman"/>
              </a:rPr>
              <a:t>2.</a:t>
            </a:r>
            <a:r>
              <a:rPr lang="ro" sz="2000" b="1" i="1" dirty="0">
                <a:latin typeface="Times New Roman"/>
                <a:ea typeface="Batang"/>
                <a:cs typeface="Times New Roman"/>
              </a:rPr>
              <a:t>2</a:t>
            </a:r>
            <a:r>
              <a:rPr lang="ro" sz="2400" b="1" i="1" dirty="0">
                <a:latin typeface="Times New Roman"/>
                <a:ea typeface="Batang"/>
                <a:cs typeface="Times New Roman"/>
              </a:rPr>
              <a:t>Prezentarea noii idei de afaceri pornind de la CAEN al firmei</a:t>
            </a:r>
            <a:endParaRPr lang="ro-RO" dirty="0"/>
          </a:p>
        </p:txBody>
      </p:sp>
      <p:sp>
        <p:nvSpPr>
          <p:cNvPr id="3" name="Substituent conținut 2">
            <a:extLst>
              <a:ext uri="{FF2B5EF4-FFF2-40B4-BE49-F238E27FC236}">
                <a16:creationId xmlns:a16="http://schemas.microsoft.com/office/drawing/2014/main" id="{D7668730-E414-6D96-FCCF-741A05EBC22F}"/>
              </a:ext>
            </a:extLst>
          </p:cNvPr>
          <p:cNvSpPr>
            <a:spLocks noGrp="1"/>
          </p:cNvSpPr>
          <p:nvPr>
            <p:ph idx="1"/>
          </p:nvPr>
        </p:nvSpPr>
        <p:spPr>
          <a:xfrm>
            <a:off x="266133" y="1359326"/>
            <a:ext cx="11573439" cy="5202125"/>
          </a:xfrm>
        </p:spPr>
        <p:txBody>
          <a:bodyPr vert="horz" lIns="91440" tIns="45720" rIns="91440" bIns="45720" rtlCol="0" anchor="t">
            <a:noAutofit/>
          </a:bodyPr>
          <a:lstStyle/>
          <a:p>
            <a:pPr algn="just"/>
            <a:endParaRPr lang="ro-RO"/>
          </a:p>
          <a:p>
            <a:pPr algn="just"/>
            <a:r>
              <a:rPr lang="ro" sz="1800">
                <a:latin typeface="Times New Roman"/>
                <a:ea typeface="Batang"/>
                <a:cs typeface="Times New Roman"/>
              </a:rPr>
              <a:t>Codul CAEN este 1082 - Fabricarea produselor din cacao, a ciocolatei și a produselor zaharoase. </a:t>
            </a:r>
            <a:endParaRPr lang="ro-RO" sz="1800">
              <a:latin typeface="Times New Roman"/>
              <a:cs typeface="Times New Roman"/>
            </a:endParaRPr>
          </a:p>
          <a:p>
            <a:pPr algn="just"/>
            <a:r>
              <a:rPr lang="ro" sz="1800">
                <a:solidFill>
                  <a:srgbClr val="000000"/>
                </a:solidFill>
                <a:latin typeface="Times New Roman"/>
                <a:ea typeface="Batang"/>
                <a:cs typeface="Times New Roman"/>
              </a:rPr>
              <a:t>Piața vizată are nevoie de o schimbare din rutina zilnică, de la consumul prăjiturilor ambalate bogate în calorii. </a:t>
            </a:r>
            <a:endParaRPr lang="ro-RO" sz="1800">
              <a:latin typeface="Times New Roman"/>
              <a:cs typeface="Times New Roman"/>
            </a:endParaRPr>
          </a:p>
          <a:p>
            <a:pPr algn="just"/>
            <a:r>
              <a:rPr lang="ro" sz="1800" dirty="0">
                <a:latin typeface="Times New Roman"/>
                <a:ea typeface="Batang"/>
                <a:cs typeface="Times New Roman"/>
              </a:rPr>
              <a:t>Dorim implementarea conceptului de ciocolatiere la nivelul orașului Gura Humorului, deoarece este cunoscut faptul că ciocolata neagra îmbunătățește aparatul cardiovascular, îmbunătățește funcțiile cerebrale, te face mai fericit, bogată în antioxidanți, </a:t>
            </a:r>
            <a:r>
              <a:rPr lang="ro" sz="1800" dirty="0">
                <a:solidFill>
                  <a:srgbClr val="000000"/>
                </a:solidFill>
                <a:latin typeface="Times New Roman"/>
                <a:ea typeface="Batang"/>
                <a:cs typeface="Times New Roman"/>
              </a:rPr>
              <a:t>contribuie la îmbunătățirea funcției cognitive.</a:t>
            </a:r>
            <a:endParaRPr lang="ro-RO" sz="1800">
              <a:latin typeface="Times New Roman"/>
              <a:ea typeface="Batang"/>
              <a:cs typeface="Times New Roman"/>
            </a:endParaRPr>
          </a:p>
          <a:p>
            <a:pPr algn="just"/>
            <a:r>
              <a:rPr lang="ro" sz="1800" dirty="0">
                <a:latin typeface="Times New Roman"/>
                <a:ea typeface="+mn-lt"/>
                <a:cs typeface="+mn-lt"/>
              </a:rPr>
              <a:t>Firma este conștientă ca pentru a crea o relație de lungă durată cu clienții săi, calitatea produselor și a serviciilor este un punct critic. </a:t>
            </a:r>
            <a:endParaRPr lang="ro-RO" sz="1800">
              <a:latin typeface="Times New Roman"/>
              <a:cs typeface="Times New Roman"/>
            </a:endParaRPr>
          </a:p>
          <a:p>
            <a:pPr algn="just"/>
            <a:r>
              <a:rPr lang="ro" sz="1800" dirty="0">
                <a:latin typeface="Times New Roman"/>
                <a:ea typeface="+mn-lt"/>
                <a:cs typeface="+mn-lt"/>
              </a:rPr>
              <a:t>Pentru a asigura calitatea produselor finale, firma se bazează pe calitatea input-urilor și a proceselor. Astfel, furnizorii companiei sunt recunoscuți pe plan național (și chiar internațional) pentru calitatea produselor oferite. Procesul de preparare al produselor va respecta întocmai parametrii stabiliți, pentru a obține calitate maximă.</a:t>
            </a:r>
            <a:endParaRPr lang="ro-RO" sz="1800">
              <a:latin typeface="Times New Roman"/>
              <a:cs typeface="Times New Roman"/>
            </a:endParaRPr>
          </a:p>
          <a:p>
            <a:pPr algn="just"/>
            <a:r>
              <a:rPr lang="ro" sz="1800" dirty="0">
                <a:latin typeface="Times New Roman"/>
                <a:ea typeface="+mn-lt"/>
                <a:cs typeface="+mn-lt"/>
              </a:rPr>
              <a:t>Astfel, </a:t>
            </a:r>
            <a:r>
              <a:rPr lang="ro" sz="1800" err="1">
                <a:latin typeface="Times New Roman"/>
                <a:ea typeface="+mn-lt"/>
                <a:cs typeface="+mn-lt"/>
              </a:rPr>
              <a:t>ciocolateria</a:t>
            </a:r>
            <a:r>
              <a:rPr lang="ro" sz="1800" dirty="0">
                <a:latin typeface="Times New Roman"/>
                <a:ea typeface="+mn-lt"/>
                <a:cs typeface="+mn-lt"/>
              </a:rPr>
              <a:t> va respecta cu strictețe standardele de calitate, cerând aceeași atitudine și din partea furnizorilor și colaboratorilor săi.</a:t>
            </a:r>
            <a:r>
              <a:rPr lang="ro" sz="1800" dirty="0">
                <a:solidFill>
                  <a:srgbClr val="000000"/>
                </a:solidFill>
                <a:latin typeface="Times New Roman"/>
                <a:ea typeface="+mn-lt"/>
                <a:cs typeface="+mn-lt"/>
              </a:rPr>
              <a:t> </a:t>
            </a:r>
            <a:endParaRPr lang="ro-RO" sz="1800">
              <a:latin typeface="Times New Roman"/>
              <a:cs typeface="Times New Roman"/>
            </a:endParaRPr>
          </a:p>
          <a:p>
            <a:pPr algn="just"/>
            <a:r>
              <a:rPr lang="ro" sz="1800" dirty="0">
                <a:latin typeface="Times New Roman"/>
                <a:ea typeface="+mn-lt"/>
                <a:cs typeface="+mn-lt"/>
              </a:rPr>
              <a:t>De asemenea, firma va permite o comunicare directă cu clienții, prin intermediul unei cutii de sugestii/reclamații existente în </a:t>
            </a:r>
            <a:r>
              <a:rPr lang="ro" sz="1800" err="1">
                <a:latin typeface="Times New Roman"/>
                <a:ea typeface="+mn-lt"/>
                <a:cs typeface="+mn-lt"/>
              </a:rPr>
              <a:t>ciocolaterie</a:t>
            </a:r>
            <a:r>
              <a:rPr lang="ro" sz="1800" dirty="0">
                <a:latin typeface="Times New Roman"/>
                <a:ea typeface="+mn-lt"/>
                <a:cs typeface="+mn-lt"/>
              </a:rPr>
              <a:t> dar si prin rețelele de socializare (</a:t>
            </a:r>
            <a:r>
              <a:rPr lang="ro" sz="1800" err="1">
                <a:latin typeface="Times New Roman"/>
                <a:ea typeface="+mn-lt"/>
                <a:cs typeface="+mn-lt"/>
              </a:rPr>
              <a:t>facebook</a:t>
            </a:r>
            <a:r>
              <a:rPr lang="ro" sz="1800" dirty="0">
                <a:latin typeface="Times New Roman"/>
                <a:ea typeface="+mn-lt"/>
                <a:cs typeface="+mn-lt"/>
              </a:rPr>
              <a:t>, </a:t>
            </a:r>
            <a:r>
              <a:rPr lang="ro" sz="1800" err="1">
                <a:latin typeface="Times New Roman"/>
                <a:ea typeface="+mn-lt"/>
                <a:cs typeface="+mn-lt"/>
              </a:rPr>
              <a:t>instagram</a:t>
            </a:r>
            <a:r>
              <a:rPr lang="ro" sz="1800" dirty="0">
                <a:latin typeface="Times New Roman"/>
                <a:ea typeface="+mn-lt"/>
                <a:cs typeface="+mn-lt"/>
              </a:rPr>
              <a:t>). </a:t>
            </a:r>
            <a:endParaRPr lang="ro-RO" sz="1800">
              <a:latin typeface="Times New Roman"/>
              <a:cs typeface="Times New Roman"/>
            </a:endParaRPr>
          </a:p>
          <a:p>
            <a:pPr algn="just"/>
            <a:endParaRPr lang="ro-RO"/>
          </a:p>
          <a:p>
            <a:endParaRPr lang="ro-RO" dirty="0"/>
          </a:p>
        </p:txBody>
      </p:sp>
    </p:spTree>
    <p:extLst>
      <p:ext uri="{BB962C8B-B14F-4D97-AF65-F5344CB8AC3E}">
        <p14:creationId xmlns:p14="http://schemas.microsoft.com/office/powerpoint/2010/main" val="2631802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EFAEE38-ADA4-B3EF-1892-095B48A3EEF8}"/>
              </a:ext>
            </a:extLst>
          </p:cNvPr>
          <p:cNvSpPr>
            <a:spLocks noGrp="1"/>
          </p:cNvSpPr>
          <p:nvPr>
            <p:ph type="title"/>
          </p:nvPr>
        </p:nvSpPr>
        <p:spPr>
          <a:xfrm>
            <a:off x="493596" y="609601"/>
            <a:ext cx="11334603" cy="795219"/>
          </a:xfrm>
        </p:spPr>
        <p:txBody>
          <a:bodyPr>
            <a:normAutofit/>
          </a:bodyPr>
          <a:lstStyle/>
          <a:p>
            <a:pPr lvl="1" algn="ctr"/>
            <a:r>
              <a:rPr lang="ro" sz="3200" b="1" i="1" dirty="0">
                <a:latin typeface="Times New Roman"/>
                <a:ea typeface="+mj-lt"/>
                <a:cs typeface="+mj-lt"/>
              </a:rPr>
              <a:t>2</a:t>
            </a:r>
            <a:r>
              <a:rPr lang="ro" b="1" i="1" dirty="0">
                <a:latin typeface="Times New Roman"/>
                <a:ea typeface="+mj-lt"/>
                <a:cs typeface="+mj-lt"/>
              </a:rPr>
              <a:t>.</a:t>
            </a:r>
            <a:r>
              <a:rPr lang="ro" sz="2800" b="1" i="1" dirty="0">
                <a:latin typeface="Times New Roman"/>
                <a:ea typeface="+mj-lt"/>
                <a:cs typeface="+mj-lt"/>
              </a:rPr>
              <a:t>3Obiective cuantificabile (cifra de afaceri, profit, număr salariați)</a:t>
            </a:r>
            <a:endParaRPr lang="ro-RO" sz="2800" b="1" i="1">
              <a:latin typeface="Times New Roman"/>
              <a:cs typeface="Times New Roman"/>
            </a:endParaRPr>
          </a:p>
          <a:p>
            <a:pPr lvl="1" algn="ctr"/>
            <a:endParaRPr lang="ro-RO" sz="2400" b="1" i="1" dirty="0">
              <a:latin typeface="Times New Roman"/>
              <a:cs typeface="Times New Roman"/>
            </a:endParaRPr>
          </a:p>
          <a:p>
            <a:pPr algn="ctr"/>
            <a:endParaRPr lang="ro-RO" sz="2400" dirty="0">
              <a:latin typeface="Times New Roman"/>
              <a:cs typeface="Times New Roman"/>
            </a:endParaRPr>
          </a:p>
        </p:txBody>
      </p:sp>
      <p:sp>
        <p:nvSpPr>
          <p:cNvPr id="3" name="Substituent conținut 2">
            <a:extLst>
              <a:ext uri="{FF2B5EF4-FFF2-40B4-BE49-F238E27FC236}">
                <a16:creationId xmlns:a16="http://schemas.microsoft.com/office/drawing/2014/main" id="{4C1D3AA3-F0D8-62C2-6258-EAEC6AE6ED4E}"/>
              </a:ext>
            </a:extLst>
          </p:cNvPr>
          <p:cNvSpPr>
            <a:spLocks noGrp="1"/>
          </p:cNvSpPr>
          <p:nvPr>
            <p:ph idx="1"/>
          </p:nvPr>
        </p:nvSpPr>
        <p:spPr>
          <a:xfrm>
            <a:off x="186521" y="1325207"/>
            <a:ext cx="11687170" cy="5293110"/>
          </a:xfrm>
        </p:spPr>
        <p:txBody>
          <a:bodyPr vert="horz" lIns="91440" tIns="45720" rIns="91440" bIns="45720" rtlCol="0" anchor="t">
            <a:normAutofit fontScale="92500" lnSpcReduction="10000"/>
          </a:bodyPr>
          <a:lstStyle/>
          <a:p>
            <a:pPr marL="457200" indent="-457200">
              <a:buAutoNum type="arabicPeriod"/>
            </a:pPr>
            <a:r>
              <a:rPr lang="ro" sz="1800" b="1" i="1" dirty="0">
                <a:latin typeface="Times New Roman"/>
                <a:ea typeface="+mn-lt"/>
                <a:cs typeface="+mn-lt"/>
              </a:rPr>
              <a:t>Creșterea nivelului cifrei de afaceri și a profitului firmei:</a:t>
            </a:r>
            <a:endParaRPr lang="ro-RO" sz="1800" b="1" i="1" dirty="0">
              <a:latin typeface="Times New Roman"/>
              <a:cs typeface="Times New Roman"/>
            </a:endParaRPr>
          </a:p>
          <a:p>
            <a:pPr marL="617220" lvl="1" indent="-342900">
              <a:buAutoNum type="alphaLcPeriod"/>
            </a:pPr>
            <a:r>
              <a:rPr lang="ro" sz="1600" dirty="0">
                <a:latin typeface="Times New Roman"/>
                <a:ea typeface="+mn-lt"/>
                <a:cs typeface="+mn-lt"/>
              </a:rPr>
              <a:t>implementarea unui sistem eficient de amortizare a cheltuielilor inițiale;</a:t>
            </a:r>
            <a:endParaRPr lang="ro-RO" sz="1600" dirty="0">
              <a:latin typeface="Times New Roman"/>
              <a:cs typeface="Times New Roman"/>
            </a:endParaRPr>
          </a:p>
          <a:p>
            <a:pPr lvl="1"/>
            <a:r>
              <a:rPr lang="ro" sz="1600" dirty="0">
                <a:latin typeface="Times New Roman"/>
                <a:ea typeface="+mn-lt"/>
                <a:cs typeface="+mn-lt"/>
              </a:rPr>
              <a:t>b.  creşterea cifrei de afaceri a firmei cu 10 % de la un an la altul;</a:t>
            </a:r>
            <a:endParaRPr lang="ro-RO" sz="1600" dirty="0">
              <a:latin typeface="Times New Roman"/>
              <a:cs typeface="Times New Roman"/>
            </a:endParaRPr>
          </a:p>
          <a:p>
            <a:pPr lvl="1"/>
            <a:r>
              <a:rPr lang="ro" sz="1600" dirty="0">
                <a:latin typeface="Times New Roman"/>
                <a:ea typeface="+mn-lt"/>
                <a:cs typeface="+mn-lt"/>
              </a:rPr>
              <a:t>c.  creșterea profitului cu 2 % de la un an la altul.</a:t>
            </a:r>
            <a:endParaRPr lang="ro-RO" sz="1600" dirty="0">
              <a:latin typeface="Times New Roman"/>
            </a:endParaRPr>
          </a:p>
          <a:p>
            <a:pPr marL="0" indent="0">
              <a:buNone/>
            </a:pPr>
            <a:r>
              <a:rPr lang="ro" sz="1800" b="1" i="1" dirty="0">
                <a:latin typeface="Times New Roman"/>
                <a:ea typeface="+mn-lt"/>
                <a:cs typeface="+mn-lt"/>
              </a:rPr>
              <a:t>2.   Cucerirea unui număr cât mai mare de clienți:</a:t>
            </a:r>
            <a:endParaRPr lang="ro" sz="1800" b="1" dirty="0">
              <a:latin typeface="Times New Roman"/>
            </a:endParaRPr>
          </a:p>
          <a:p>
            <a:pPr marL="617220" lvl="1" indent="-342900">
              <a:buAutoNum type="alphaLcPeriod"/>
            </a:pPr>
            <a:r>
              <a:rPr lang="ro" sz="1600" dirty="0">
                <a:latin typeface="Times New Roman"/>
                <a:ea typeface="+mn-lt"/>
                <a:cs typeface="+mn-lt"/>
              </a:rPr>
              <a:t> atragerea unui număr minim de 100 de clienți/ zi;</a:t>
            </a:r>
            <a:endParaRPr lang="ro" sz="1600" dirty="0">
              <a:latin typeface="Times New Roman"/>
              <a:cs typeface="Times New Roman"/>
            </a:endParaRPr>
          </a:p>
          <a:p>
            <a:pPr lvl="1"/>
            <a:r>
              <a:rPr lang="ro" sz="1600" dirty="0">
                <a:latin typeface="Times New Roman"/>
                <a:ea typeface="Batang"/>
                <a:cs typeface="Times New Roman"/>
              </a:rPr>
              <a:t>b.        </a:t>
            </a:r>
            <a:r>
              <a:rPr lang="ro" sz="1600" dirty="0">
                <a:latin typeface="Times New Roman"/>
                <a:ea typeface="+mn-lt"/>
                <a:cs typeface="+mn-lt"/>
              </a:rPr>
              <a:t>fidelizarea unui număr de 10 clienți/ zi prin carduri de fidelitate și bonusuri motivante.</a:t>
            </a:r>
            <a:endParaRPr lang="ro" sz="1600" dirty="0">
              <a:latin typeface="Times New Roman"/>
              <a:cs typeface="+mn-lt"/>
            </a:endParaRPr>
          </a:p>
          <a:p>
            <a:pPr marL="0" indent="0">
              <a:buNone/>
            </a:pPr>
            <a:r>
              <a:rPr lang="ro" sz="1800" b="1" i="1" dirty="0">
                <a:latin typeface="Times New Roman"/>
                <a:ea typeface="+mn-lt"/>
                <a:cs typeface="+mn-lt"/>
              </a:rPr>
              <a:t>3.        Creşterea numărului de tranzacţii derulate cu alte firme de exerciţiu:</a:t>
            </a:r>
            <a:endParaRPr lang="ro" sz="1800" b="1" dirty="0">
              <a:latin typeface="Times New Roman"/>
            </a:endParaRPr>
          </a:p>
          <a:p>
            <a:pPr marL="502920" lvl="1" indent="-228600">
              <a:buAutoNum type="alphaLcPeriod"/>
            </a:pPr>
            <a:r>
              <a:rPr lang="ro" sz="1600" dirty="0">
                <a:latin typeface="Times New Roman"/>
                <a:ea typeface="+mn-lt"/>
                <a:cs typeface="+mn-lt"/>
              </a:rPr>
              <a:t> promovarea produselor şi serviciilor firmei noastre, trimiţând oferta către 10 firme noi/ zi;</a:t>
            </a:r>
            <a:endParaRPr lang="ro" sz="1600" dirty="0">
              <a:latin typeface="Times New Roman"/>
              <a:cs typeface="Times New Roman"/>
            </a:endParaRPr>
          </a:p>
          <a:p>
            <a:pPr lvl="1"/>
            <a:r>
              <a:rPr lang="ro" sz="1600" dirty="0">
                <a:latin typeface="Times New Roman"/>
                <a:ea typeface="+mn-lt"/>
                <a:cs typeface="+mn-lt"/>
              </a:rPr>
              <a:t>b.   onorarea unor comenzi din partea altor firme de exercițiu, în limita timpului disponibil.</a:t>
            </a:r>
            <a:endParaRPr lang="ro" sz="1600" dirty="0">
              <a:latin typeface="Times New Roman"/>
              <a:cs typeface="Times New Roman"/>
            </a:endParaRPr>
          </a:p>
          <a:p>
            <a:pPr marL="0" indent="0">
              <a:buNone/>
            </a:pPr>
            <a:r>
              <a:rPr lang="ro" sz="1800" b="1" i="1" dirty="0">
                <a:latin typeface="Times New Roman"/>
                <a:ea typeface="+mn-lt"/>
                <a:cs typeface="+mn-lt"/>
              </a:rPr>
              <a:t>4.     Diversificarea ofertei de produse și servicii ale firmei:</a:t>
            </a:r>
            <a:endParaRPr lang="ro" sz="1800" b="1" dirty="0">
              <a:latin typeface="Times New Roman"/>
            </a:endParaRPr>
          </a:p>
          <a:p>
            <a:pPr lvl="1"/>
            <a:r>
              <a:rPr lang="ro" sz="1400" dirty="0">
                <a:latin typeface="Times New Roman"/>
                <a:ea typeface="+mn-lt"/>
                <a:cs typeface="+mn-lt"/>
              </a:rPr>
              <a:t>a.  lansarea noilor produse și servicii personalizate care să atragă noi categorii de clienţi;</a:t>
            </a:r>
            <a:endParaRPr lang="ro" sz="1400" dirty="0">
              <a:latin typeface="Times New Roman"/>
              <a:cs typeface="Times New Roman"/>
            </a:endParaRPr>
          </a:p>
          <a:p>
            <a:pPr lvl="1"/>
            <a:r>
              <a:rPr lang="ro" sz="1400" dirty="0">
                <a:latin typeface="Times New Roman"/>
                <a:ea typeface="+mn-lt"/>
                <a:cs typeface="+mn-lt"/>
              </a:rPr>
              <a:t>b.  promovarea produselor noastre prin mijloace proprii de reclamă și publicitate.</a:t>
            </a:r>
            <a:endParaRPr lang="ro" sz="1400" dirty="0">
              <a:latin typeface="Times New Roman"/>
            </a:endParaRPr>
          </a:p>
          <a:p>
            <a:pPr marL="0" indent="0">
              <a:buNone/>
            </a:pPr>
            <a:r>
              <a:rPr lang="ro" sz="1800" b="1" i="1" dirty="0">
                <a:latin typeface="Times New Roman"/>
                <a:ea typeface="+mn-lt"/>
                <a:cs typeface="+mn-lt"/>
              </a:rPr>
              <a:t>5.     Perfecţionarea şi motivarea personalului:</a:t>
            </a:r>
            <a:endParaRPr lang="ro" sz="1800" b="1" dirty="0">
              <a:latin typeface="Times New Roman"/>
            </a:endParaRPr>
          </a:p>
          <a:p>
            <a:pPr marL="502920" lvl="1" indent="-228600">
              <a:buAutoNum type="alphaLcPeriod"/>
            </a:pPr>
            <a:r>
              <a:rPr lang="ro" sz="1600" dirty="0">
                <a:latin typeface="Times New Roman"/>
                <a:ea typeface="+mn-lt"/>
                <a:cs typeface="+mn-lt"/>
              </a:rPr>
              <a:t> instruirea periodică a personalului în domeniilor lor de activitate din cadrul firmei, astfel încât aceştia să contribuie într-un mod cât mai eficient la atingerea obiectivelor;</a:t>
            </a:r>
            <a:endParaRPr lang="ro" sz="1600" dirty="0">
              <a:latin typeface="Times New Roman"/>
              <a:cs typeface="Times New Roman"/>
            </a:endParaRPr>
          </a:p>
          <a:p>
            <a:pPr lvl="1"/>
            <a:r>
              <a:rPr lang="ro" sz="1600" dirty="0">
                <a:latin typeface="Times New Roman"/>
                <a:ea typeface="+mn-lt"/>
                <a:cs typeface="+mn-lt"/>
              </a:rPr>
              <a:t>b.    motivarea personalului, atât financiar cât şi nonfinanciar, astfel încât acesta să fie fidel firmei şi să contribuie cât mai mult la creșterea eficienței și rentabilității firmei</a:t>
            </a:r>
            <a:r>
              <a:rPr lang="ro" sz="1200" dirty="0">
                <a:ea typeface="+mn-lt"/>
                <a:cs typeface="+mn-lt"/>
              </a:rPr>
              <a:t>. </a:t>
            </a:r>
            <a:endParaRPr lang="ro" dirty="0"/>
          </a:p>
          <a:p>
            <a:pPr lvl="1"/>
            <a:endParaRPr lang="ro" sz="1200" dirty="0">
              <a:latin typeface="Bembo"/>
              <a:ea typeface="Batang"/>
              <a:cs typeface="Times New Roman"/>
            </a:endParaRPr>
          </a:p>
          <a:p>
            <a:pPr lvl="1"/>
            <a:endParaRPr lang="ro" sz="1200" dirty="0">
              <a:latin typeface="Bembo"/>
              <a:cs typeface="Times New Roman"/>
            </a:endParaRPr>
          </a:p>
          <a:p>
            <a:pPr lvl="1"/>
            <a:endParaRPr lang="ro" sz="1200" dirty="0">
              <a:latin typeface="Bembo"/>
              <a:cs typeface="Times New Roman"/>
            </a:endParaRPr>
          </a:p>
          <a:p>
            <a:pPr lvl="1"/>
            <a:endParaRPr lang="ro" sz="1200" dirty="0">
              <a:latin typeface="Times New Roman"/>
              <a:cs typeface="Times New Roman"/>
            </a:endParaRPr>
          </a:p>
          <a:p>
            <a:endParaRPr lang="ro-RO" dirty="0"/>
          </a:p>
        </p:txBody>
      </p:sp>
      <p:pic>
        <p:nvPicPr>
          <p:cNvPr id="4" name="Imagine 3" descr="O imagine care conține cerc&#10;&#10;Descriere generată automat">
            <a:extLst>
              <a:ext uri="{FF2B5EF4-FFF2-40B4-BE49-F238E27FC236}">
                <a16:creationId xmlns:a16="http://schemas.microsoft.com/office/drawing/2014/main" id="{DADE0082-F7E8-0C19-623D-4979AF9183A9}"/>
              </a:ext>
            </a:extLst>
          </p:cNvPr>
          <p:cNvPicPr>
            <a:picLocks noChangeAspect="1"/>
          </p:cNvPicPr>
          <p:nvPr/>
        </p:nvPicPr>
        <p:blipFill>
          <a:blip r:embed="rId2"/>
          <a:stretch>
            <a:fillRect/>
          </a:stretch>
        </p:blipFill>
        <p:spPr>
          <a:xfrm rot="-660000">
            <a:off x="9914104" y="1822119"/>
            <a:ext cx="2053704" cy="2042331"/>
          </a:xfrm>
          <a:prstGeom prst="rect">
            <a:avLst/>
          </a:prstGeom>
        </p:spPr>
      </p:pic>
    </p:spTree>
    <p:extLst>
      <p:ext uri="{BB962C8B-B14F-4D97-AF65-F5344CB8AC3E}">
        <p14:creationId xmlns:p14="http://schemas.microsoft.com/office/powerpoint/2010/main" val="420112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FCCC578-5ED5-A350-122B-8ECEB205ED5C}"/>
              </a:ext>
            </a:extLst>
          </p:cNvPr>
          <p:cNvSpPr>
            <a:spLocks noGrp="1"/>
          </p:cNvSpPr>
          <p:nvPr>
            <p:ph type="title"/>
          </p:nvPr>
        </p:nvSpPr>
        <p:spPr/>
        <p:txBody>
          <a:bodyPr/>
          <a:lstStyle/>
          <a:p>
            <a:pPr lvl="1"/>
            <a:r>
              <a:rPr lang="ro" sz="2800" b="1" dirty="0">
                <a:latin typeface="+mj-lt"/>
                <a:ea typeface="+mj-lt"/>
                <a:cs typeface="+mj-lt"/>
              </a:rPr>
              <a:t>2</a:t>
            </a:r>
            <a:r>
              <a:rPr lang="ro" sz="2400" b="1" dirty="0">
                <a:latin typeface="+mj-lt"/>
                <a:ea typeface="+mj-lt"/>
                <a:cs typeface="+mj-lt"/>
              </a:rPr>
              <a:t>.4 </a:t>
            </a:r>
            <a:r>
              <a:rPr lang="ro" sz="2800" b="1" i="1" dirty="0">
                <a:latin typeface="Times New Roman"/>
                <a:ea typeface="+mj-lt"/>
                <a:cs typeface="+mj-lt"/>
              </a:rPr>
              <a:t>Durata de implementare</a:t>
            </a:r>
            <a:endParaRPr lang="ro-RO" sz="2800" i="1" dirty="0">
              <a:latin typeface="Times New Roman"/>
            </a:endParaRPr>
          </a:p>
          <a:p>
            <a:endParaRPr lang="ro-RO" dirty="0"/>
          </a:p>
        </p:txBody>
      </p:sp>
      <p:sp>
        <p:nvSpPr>
          <p:cNvPr id="3" name="Substituent conținut 2">
            <a:extLst>
              <a:ext uri="{FF2B5EF4-FFF2-40B4-BE49-F238E27FC236}">
                <a16:creationId xmlns:a16="http://schemas.microsoft.com/office/drawing/2014/main" id="{A9DA180B-2C6E-7C43-E8CA-AC85FBFB5E6A}"/>
              </a:ext>
            </a:extLst>
          </p:cNvPr>
          <p:cNvSpPr>
            <a:spLocks noGrp="1"/>
          </p:cNvSpPr>
          <p:nvPr>
            <p:ph idx="1"/>
          </p:nvPr>
        </p:nvSpPr>
        <p:spPr/>
        <p:txBody>
          <a:bodyPr vert="horz" lIns="91440" tIns="45720" rIns="91440" bIns="45720" rtlCol="0" anchor="t">
            <a:normAutofit/>
          </a:bodyPr>
          <a:lstStyle/>
          <a:p>
            <a:pPr algn="just"/>
            <a:endParaRPr lang="ro-RO"/>
          </a:p>
          <a:p>
            <a:pPr marL="0" indent="0" algn="just">
              <a:buNone/>
            </a:pPr>
            <a:r>
              <a:rPr lang="ro" sz="2400" dirty="0">
                <a:latin typeface="Times New Roman"/>
                <a:ea typeface="+mn-lt"/>
                <a:cs typeface="+mn-lt"/>
              </a:rPr>
              <a:t>     Firma Saga </a:t>
            </a:r>
            <a:r>
              <a:rPr lang="ro" sz="2400" dirty="0" err="1">
                <a:latin typeface="Times New Roman"/>
                <a:ea typeface="+mn-lt"/>
                <a:cs typeface="+mn-lt"/>
              </a:rPr>
              <a:t>Chocolat</a:t>
            </a:r>
            <a:r>
              <a:rPr lang="ro" sz="2400" dirty="0">
                <a:latin typeface="Times New Roman"/>
                <a:ea typeface="+mn-lt"/>
                <a:cs typeface="+mn-lt"/>
              </a:rPr>
              <a:t> S.R.L, este o firmă relativ recent înființată si in ciuda timpului destul de scurt petrecut pe piața produselor de cofetărie, am reușit să ne facem un nume și să oferim clienților noștri, produse de calitate, sigure și ireproșabile ce ne-au urcat destul de repede în top, ceea ce ne-a făcut să ne mărim afacerea după un an de la înființare și sperăm ca în următorii 5 ani de implementare să ne menținem pe o pantă ascendentă. </a:t>
            </a:r>
            <a:endParaRPr lang="ro-RO" sz="2400" dirty="0">
              <a:latin typeface="Times New Roman"/>
              <a:cs typeface="Times New Roman"/>
            </a:endParaRPr>
          </a:p>
          <a:p>
            <a:endParaRPr lang="ro-RO" dirty="0"/>
          </a:p>
        </p:txBody>
      </p:sp>
    </p:spTree>
    <p:extLst>
      <p:ext uri="{BB962C8B-B14F-4D97-AF65-F5344CB8AC3E}">
        <p14:creationId xmlns:p14="http://schemas.microsoft.com/office/powerpoint/2010/main" val="3545244357"/>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{C0324195-6134-3E44-B9DB-5112B098C232}tf10001072</Template>
  <TotalTime>68</TotalTime>
  <Words>6241</Words>
  <Application>Microsoft Macintosh PowerPoint</Application>
  <PresentationFormat>Widescreen</PresentationFormat>
  <Paragraphs>454</Paragraphs>
  <Slides>40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ACADEMY ENGRAVED LET PLAIN:1.0</vt:lpstr>
      <vt:lpstr>Angsana New</vt:lpstr>
      <vt:lpstr>Arial</vt:lpstr>
      <vt:lpstr>Bembo</vt:lpstr>
      <vt:lpstr>Cambria</vt:lpstr>
      <vt:lpstr>Century Gothic</vt:lpstr>
      <vt:lpstr>Courier New</vt:lpstr>
      <vt:lpstr>Times New Roman</vt:lpstr>
      <vt:lpstr>Wingdings 3</vt:lpstr>
      <vt:lpstr>ArchiveVTI</vt:lpstr>
      <vt:lpstr>Wisp</vt:lpstr>
      <vt:lpstr>PLAN DE AFACERE SC Saga Chocolat S.R.L. SRUGARIU ELENA 11B</vt:lpstr>
      <vt:lpstr>REZUMATUL PLANULUI DE AFACERI</vt:lpstr>
      <vt:lpstr>INFORMAȚII GENERALE</vt:lpstr>
      <vt:lpstr>PowerPoint Presentation</vt:lpstr>
      <vt:lpstr>Obiective cuantificabile (cifra de afaceri, profit, număr de salartiați)  </vt:lpstr>
      <vt:lpstr>2.IDEEA DE AFACERE</vt:lpstr>
      <vt:lpstr>2.2Prezentarea noii idei de afaceri pornind de la CAEN al firmei</vt:lpstr>
      <vt:lpstr>2.3Obiective cuantificabile (cifra de afaceri, profit, număr salariați)  </vt:lpstr>
      <vt:lpstr>2.4 Durata de implementare </vt:lpstr>
      <vt:lpstr>2.5 Activități  preconizate </vt:lpstr>
      <vt:lpstr>PowerPoint Presentation</vt:lpstr>
      <vt:lpstr>2.6 Resurse (materiale, financiare, umane, informaționale) necesare </vt:lpstr>
      <vt:lpstr>PowerPoint Presentation</vt:lpstr>
      <vt:lpstr>3.MANAGEMENTUL PROIECTULUI </vt:lpstr>
      <vt:lpstr>Adunarea Generala a Asociaților (AGA) </vt:lpstr>
      <vt:lpstr>PowerPoint Presentation</vt:lpstr>
      <vt:lpstr>PowerPoint Presentation</vt:lpstr>
      <vt:lpstr>PowerPoint Presentation</vt:lpstr>
      <vt:lpstr>4.MARKETINGUL AFACERII </vt:lpstr>
      <vt:lpstr>PowerPoint Presentation</vt:lpstr>
      <vt:lpstr>PowerPoint Presentation</vt:lpstr>
      <vt:lpstr>4.2Furnizorii </vt:lpstr>
      <vt:lpstr>4.3 Concurența </vt:lpstr>
      <vt:lpstr>PowerPoint Presentation</vt:lpstr>
      <vt:lpstr>4.4Promovarea </vt:lpstr>
      <vt:lpstr>4.5 Distribuția </vt:lpstr>
      <vt:lpstr>5. UTILIZAREA NOILOR TEHNOLOGII ȘI PROMOVAREA SOCIETĂȚII </vt:lpstr>
      <vt:lpstr>5.2  Impactul asupra mediului și eficiența energetică </vt:lpstr>
      <vt:lpstr>6.FINANȚAREA AFACERII ȘI PERSPECTIVE DE DEZVOLTARE  </vt:lpstr>
      <vt:lpstr>PowerPoint Presentation</vt:lpstr>
      <vt:lpstr>6.2 Surse de finanțare </vt:lpstr>
      <vt:lpstr>PowerPoint Presentation</vt:lpstr>
      <vt:lpstr>PowerPoint Presentation</vt:lpstr>
      <vt:lpstr>PowerPoint Presentation</vt:lpstr>
      <vt:lpstr>6.3 Indicatori de eficiență economică: rentabilitate, solvabilitate, indicatori de risc, necesar de fond de rulment, trezorerie netă (cash-flow) </vt:lpstr>
      <vt:lpstr>PowerPoint Presentation</vt:lpstr>
      <vt:lpstr>PowerPoint Presentation</vt:lpstr>
      <vt:lpstr>PowerPoint Presentation</vt:lpstr>
      <vt:lpstr>PowerPoint Presentation</vt:lpstr>
      <vt:lpstr>Concluzii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
  <cp:lastModifiedBy>Luminita Hagiu</cp:lastModifiedBy>
  <cp:revision>842</cp:revision>
  <dcterms:created xsi:type="dcterms:W3CDTF">2023-11-14T18:05:40Z</dcterms:created>
  <dcterms:modified xsi:type="dcterms:W3CDTF">2023-11-25T11:07:45Z</dcterms:modified>
</cp:coreProperties>
</file>