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7" r:id="rId3"/>
    <p:sldId id="270" r:id="rId4"/>
    <p:sldId id="284" r:id="rId5"/>
    <p:sldId id="292" r:id="rId6"/>
    <p:sldId id="272" r:id="rId7"/>
    <p:sldId id="289" r:id="rId8"/>
    <p:sldId id="285" r:id="rId9"/>
    <p:sldId id="274" r:id="rId10"/>
    <p:sldId id="277" r:id="rId11"/>
    <p:sldId id="288" r:id="rId12"/>
    <p:sldId id="279" r:id="rId13"/>
    <p:sldId id="290" r:id="rId14"/>
    <p:sldId id="282" r:id="rId15"/>
  </p:sldIdLst>
  <p:sldSz cx="12192000" cy="6858000"/>
  <p:notesSz cx="6858000" cy="9144000"/>
  <p:defaultTextStyle>
    <a:defPPr rtl="0"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29" autoAdjust="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66C15-D968-48A0-B274-C7A7194407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4F6FB3E-4B39-48C2-88A3-2746081082E2}">
      <dgm:prSet phldrT="[Text]"/>
      <dgm:spPr/>
      <dgm:t>
        <a:bodyPr/>
        <a:lstStyle/>
        <a:p>
          <a:r>
            <a:rPr lang="ro-RO" dirty="0" smtClean="0"/>
            <a:t>1</a:t>
          </a:r>
          <a:endParaRPr lang="ro-RO" dirty="0"/>
        </a:p>
      </dgm:t>
    </dgm:pt>
    <dgm:pt modelId="{FA12BA79-C0FE-4580-A488-F02EA6DB46A0}" type="parTrans" cxnId="{DFD77D91-23C3-4C71-B496-5E84FC70621B}">
      <dgm:prSet/>
      <dgm:spPr/>
      <dgm:t>
        <a:bodyPr/>
        <a:lstStyle/>
        <a:p>
          <a:endParaRPr lang="ro-RO"/>
        </a:p>
      </dgm:t>
    </dgm:pt>
    <dgm:pt modelId="{1F293201-FE25-4636-A60E-65DF9C05E634}" type="sibTrans" cxnId="{DFD77D91-23C3-4C71-B496-5E84FC70621B}">
      <dgm:prSet/>
      <dgm:spPr/>
      <dgm:t>
        <a:bodyPr/>
        <a:lstStyle/>
        <a:p>
          <a:endParaRPr lang="ro-RO"/>
        </a:p>
      </dgm:t>
    </dgm:pt>
    <dgm:pt modelId="{98E0FC5A-C827-41AC-8093-7C693F553A89}">
      <dgm:prSet phldrT="[Text]"/>
      <dgm:spPr/>
      <dgm:t>
        <a:bodyPr/>
        <a:lstStyle/>
        <a:p>
          <a:r>
            <a:rPr lang="ro-RO" dirty="0" smtClean="0"/>
            <a:t>2</a:t>
          </a:r>
          <a:endParaRPr lang="ro-RO" dirty="0"/>
        </a:p>
      </dgm:t>
    </dgm:pt>
    <dgm:pt modelId="{E9288A2C-AF19-473E-983D-7477EA01198E}" type="parTrans" cxnId="{C86C71B0-786A-4903-B487-37235C757114}">
      <dgm:prSet/>
      <dgm:spPr/>
      <dgm:t>
        <a:bodyPr/>
        <a:lstStyle/>
        <a:p>
          <a:endParaRPr lang="ro-RO"/>
        </a:p>
      </dgm:t>
    </dgm:pt>
    <dgm:pt modelId="{F953E1A1-8BFD-4097-9157-B535F85BC471}" type="sibTrans" cxnId="{C86C71B0-786A-4903-B487-37235C757114}">
      <dgm:prSet/>
      <dgm:spPr/>
      <dgm:t>
        <a:bodyPr/>
        <a:lstStyle/>
        <a:p>
          <a:endParaRPr lang="ro-RO"/>
        </a:p>
      </dgm:t>
    </dgm:pt>
    <dgm:pt modelId="{ED0FAE90-8689-44DC-A592-8FECC3B763D2}">
      <dgm:prSet phldrT="[Text]"/>
      <dgm:spPr/>
      <dgm:t>
        <a:bodyPr/>
        <a:lstStyle/>
        <a:p>
          <a:r>
            <a:rPr lang="ro-RO" dirty="0" smtClean="0"/>
            <a:t>3</a:t>
          </a:r>
          <a:endParaRPr lang="ro-RO" dirty="0"/>
        </a:p>
      </dgm:t>
    </dgm:pt>
    <dgm:pt modelId="{ABF67275-2895-42C5-A1FA-290CF341C8D9}" type="parTrans" cxnId="{98E1A0D8-D2EC-43D9-8A3E-CBCFEF19610F}">
      <dgm:prSet/>
      <dgm:spPr/>
      <dgm:t>
        <a:bodyPr/>
        <a:lstStyle/>
        <a:p>
          <a:endParaRPr lang="ro-RO"/>
        </a:p>
      </dgm:t>
    </dgm:pt>
    <dgm:pt modelId="{0779FEF8-15DE-45CD-BD1D-2620E4B536F6}" type="sibTrans" cxnId="{98E1A0D8-D2EC-43D9-8A3E-CBCFEF19610F}">
      <dgm:prSet/>
      <dgm:spPr/>
      <dgm:t>
        <a:bodyPr/>
        <a:lstStyle/>
        <a:p>
          <a:endParaRPr lang="ro-RO"/>
        </a:p>
      </dgm:t>
    </dgm:pt>
    <dgm:pt modelId="{1CC173DC-3C30-4AA2-9751-C941EB5BC583}">
      <dgm:prSet phldrT="[Text]"/>
      <dgm:spPr/>
      <dgm:t>
        <a:bodyPr/>
        <a:lstStyle/>
        <a:p>
          <a:r>
            <a:rPr lang="ro-RO" dirty="0" smtClean="0">
              <a:solidFill>
                <a:schemeClr val="tx2"/>
              </a:solidFill>
            </a:rPr>
            <a:t>Produse / servicii comercializate</a:t>
          </a:r>
          <a:endParaRPr lang="ro-RO" dirty="0"/>
        </a:p>
      </dgm:t>
    </dgm:pt>
    <dgm:pt modelId="{8AB319F4-6EC3-4103-82AC-73120D915A20}" type="parTrans" cxnId="{228CE6F6-D0BD-4508-81E1-4E1A90364F93}">
      <dgm:prSet/>
      <dgm:spPr/>
      <dgm:t>
        <a:bodyPr/>
        <a:lstStyle/>
        <a:p>
          <a:endParaRPr lang="ro-RO"/>
        </a:p>
      </dgm:t>
    </dgm:pt>
    <dgm:pt modelId="{A79F24D5-3939-4C2E-A0EC-15C05CF14E88}" type="sibTrans" cxnId="{228CE6F6-D0BD-4508-81E1-4E1A90364F93}">
      <dgm:prSet/>
      <dgm:spPr/>
      <dgm:t>
        <a:bodyPr/>
        <a:lstStyle/>
        <a:p>
          <a:endParaRPr lang="ro-RO"/>
        </a:p>
      </dgm:t>
    </dgm:pt>
    <dgm:pt modelId="{9FC047FF-2403-4F90-9B27-24F9C2A58918}">
      <dgm:prSet/>
      <dgm:spPr/>
      <dgm:t>
        <a:bodyPr/>
        <a:lstStyle/>
        <a:p>
          <a:r>
            <a:rPr lang="ro-RO" dirty="0" smtClean="0"/>
            <a:t>4</a:t>
          </a:r>
          <a:endParaRPr lang="ro-RO" dirty="0"/>
        </a:p>
      </dgm:t>
    </dgm:pt>
    <dgm:pt modelId="{1DA47662-4B90-450D-9640-84B7C11006DD}" type="parTrans" cxnId="{FEDFFA4A-233D-4459-88E2-479F5B07005F}">
      <dgm:prSet/>
      <dgm:spPr/>
      <dgm:t>
        <a:bodyPr/>
        <a:lstStyle/>
        <a:p>
          <a:endParaRPr lang="ro-RO"/>
        </a:p>
      </dgm:t>
    </dgm:pt>
    <dgm:pt modelId="{E36647DB-9A63-4209-8A22-8E09407AFB8F}" type="sibTrans" cxnId="{FEDFFA4A-233D-4459-88E2-479F5B07005F}">
      <dgm:prSet/>
      <dgm:spPr/>
      <dgm:t>
        <a:bodyPr/>
        <a:lstStyle/>
        <a:p>
          <a:endParaRPr lang="ro-RO"/>
        </a:p>
      </dgm:t>
    </dgm:pt>
    <dgm:pt modelId="{56209DF5-76BD-42DF-8462-0ABD768F1958}">
      <dgm:prSet/>
      <dgm:spPr/>
      <dgm:t>
        <a:bodyPr/>
        <a:lstStyle/>
        <a:p>
          <a:r>
            <a:rPr lang="ro-RO" dirty="0" smtClean="0"/>
            <a:t>5</a:t>
          </a:r>
          <a:endParaRPr lang="ro-RO" dirty="0"/>
        </a:p>
      </dgm:t>
    </dgm:pt>
    <dgm:pt modelId="{17110746-2340-4B37-A98F-A312053756AB}" type="parTrans" cxnId="{7DBDB5FF-8C90-415A-A5FA-0933047BCB05}">
      <dgm:prSet/>
      <dgm:spPr/>
      <dgm:t>
        <a:bodyPr/>
        <a:lstStyle/>
        <a:p>
          <a:endParaRPr lang="ro-RO"/>
        </a:p>
      </dgm:t>
    </dgm:pt>
    <dgm:pt modelId="{154690D5-1989-448C-9F6F-8274A193157A}" type="sibTrans" cxnId="{7DBDB5FF-8C90-415A-A5FA-0933047BCB05}">
      <dgm:prSet/>
      <dgm:spPr/>
      <dgm:t>
        <a:bodyPr/>
        <a:lstStyle/>
        <a:p>
          <a:endParaRPr lang="ro-RO"/>
        </a:p>
      </dgm:t>
    </dgm:pt>
    <dgm:pt modelId="{EADE1CE8-A49D-449A-9461-B8A50387A10E}">
      <dgm:prSet/>
      <dgm:spPr/>
      <dgm:t>
        <a:bodyPr/>
        <a:lstStyle/>
        <a:p>
          <a:r>
            <a:rPr lang="ro-RO" dirty="0" smtClean="0"/>
            <a:t>6</a:t>
          </a:r>
          <a:endParaRPr lang="ro-RO" dirty="0"/>
        </a:p>
      </dgm:t>
    </dgm:pt>
    <dgm:pt modelId="{48510267-DF02-43EE-A106-1A5935740671}" type="parTrans" cxnId="{671879D9-0261-42EA-82DD-78E90FF53B6C}">
      <dgm:prSet/>
      <dgm:spPr/>
      <dgm:t>
        <a:bodyPr/>
        <a:lstStyle/>
        <a:p>
          <a:endParaRPr lang="ro-RO"/>
        </a:p>
      </dgm:t>
    </dgm:pt>
    <dgm:pt modelId="{959F055A-181C-44AF-9249-59649DA52A30}" type="sibTrans" cxnId="{671879D9-0261-42EA-82DD-78E90FF53B6C}">
      <dgm:prSet/>
      <dgm:spPr/>
      <dgm:t>
        <a:bodyPr/>
        <a:lstStyle/>
        <a:p>
          <a:endParaRPr lang="ro-RO"/>
        </a:p>
      </dgm:t>
    </dgm:pt>
    <dgm:pt modelId="{16C363CA-3B03-4526-8A1A-69939BC52501}">
      <dgm:prSet/>
      <dgm:spPr/>
      <dgm:t>
        <a:bodyPr/>
        <a:lstStyle/>
        <a:p>
          <a:r>
            <a:rPr lang="ro-RO" dirty="0" smtClean="0"/>
            <a:t>7</a:t>
          </a:r>
          <a:endParaRPr lang="ro-RO" dirty="0"/>
        </a:p>
      </dgm:t>
    </dgm:pt>
    <dgm:pt modelId="{1A6172E2-C5B3-417E-986A-4E6597047AB8}" type="parTrans" cxnId="{96C65E89-2DD1-4351-8435-B89134F8AAF7}">
      <dgm:prSet/>
      <dgm:spPr/>
      <dgm:t>
        <a:bodyPr/>
        <a:lstStyle/>
        <a:p>
          <a:endParaRPr lang="ro-RO"/>
        </a:p>
      </dgm:t>
    </dgm:pt>
    <dgm:pt modelId="{F4BD2A4F-C26B-4547-95D2-DC5FFC7C00A4}" type="sibTrans" cxnId="{96C65E89-2DD1-4351-8435-B89134F8AAF7}">
      <dgm:prSet/>
      <dgm:spPr/>
      <dgm:t>
        <a:bodyPr/>
        <a:lstStyle/>
        <a:p>
          <a:endParaRPr lang="ro-RO"/>
        </a:p>
      </dgm:t>
    </dgm:pt>
    <dgm:pt modelId="{426135E5-8B00-4930-B4DE-416DF26B8A59}">
      <dgm:prSet/>
      <dgm:spPr/>
      <dgm:t>
        <a:bodyPr/>
        <a:lstStyle/>
        <a:p>
          <a:r>
            <a:rPr lang="ro-RO" dirty="0" smtClean="0">
              <a:solidFill>
                <a:schemeClr val="tx2"/>
              </a:solidFill>
            </a:rPr>
            <a:t>Date generale despre afacere</a:t>
          </a:r>
          <a:endParaRPr lang="ro-RO" dirty="0"/>
        </a:p>
      </dgm:t>
    </dgm:pt>
    <dgm:pt modelId="{0DDC24E6-D65D-48E5-A17F-202160A2AE9F}" type="parTrans" cxnId="{79FCD362-0981-4DC8-90D2-528E14782954}">
      <dgm:prSet/>
      <dgm:spPr/>
      <dgm:t>
        <a:bodyPr/>
        <a:lstStyle/>
        <a:p>
          <a:endParaRPr lang="ro-RO"/>
        </a:p>
      </dgm:t>
    </dgm:pt>
    <dgm:pt modelId="{3386AC1B-E251-4C3F-9375-4286851EB08C}" type="sibTrans" cxnId="{79FCD362-0981-4DC8-90D2-528E14782954}">
      <dgm:prSet/>
      <dgm:spPr/>
      <dgm:t>
        <a:bodyPr/>
        <a:lstStyle/>
        <a:p>
          <a:endParaRPr lang="ro-RO"/>
        </a:p>
      </dgm:t>
    </dgm:pt>
    <dgm:pt modelId="{A3F48B32-EFFF-4510-A3E8-D574B3FD5B4D}">
      <dgm:prSet/>
      <dgm:spPr/>
      <dgm:t>
        <a:bodyPr/>
        <a:lstStyle/>
        <a:p>
          <a:r>
            <a:rPr lang="ro-RO" smtClean="0">
              <a:solidFill>
                <a:schemeClr val="tx2"/>
              </a:solidFill>
            </a:rPr>
            <a:t>Management</a:t>
          </a:r>
          <a:endParaRPr lang="ro-RO"/>
        </a:p>
      </dgm:t>
    </dgm:pt>
    <dgm:pt modelId="{A29F189A-8EEA-4C31-B932-C34C1821F3A8}" type="parTrans" cxnId="{2362E90D-4188-462A-91C9-C32FD95B18EA}">
      <dgm:prSet/>
      <dgm:spPr/>
      <dgm:t>
        <a:bodyPr/>
        <a:lstStyle/>
        <a:p>
          <a:endParaRPr lang="ro-RO"/>
        </a:p>
      </dgm:t>
    </dgm:pt>
    <dgm:pt modelId="{C375B68F-128E-4222-9B86-E33057A23997}" type="sibTrans" cxnId="{2362E90D-4188-462A-91C9-C32FD95B18EA}">
      <dgm:prSet/>
      <dgm:spPr/>
      <dgm:t>
        <a:bodyPr/>
        <a:lstStyle/>
        <a:p>
          <a:endParaRPr lang="ro-RO"/>
        </a:p>
      </dgm:t>
    </dgm:pt>
    <dgm:pt modelId="{D1183714-1C16-490A-A7CB-2C9E6C942F09}">
      <dgm:prSet/>
      <dgm:spPr/>
      <dgm:t>
        <a:bodyPr/>
        <a:lstStyle/>
        <a:p>
          <a:r>
            <a:rPr lang="ro-RO" dirty="0" smtClean="0">
              <a:solidFill>
                <a:schemeClr val="tx2"/>
              </a:solidFill>
            </a:rPr>
            <a:t>Marketing și vânzări</a:t>
          </a:r>
          <a:endParaRPr lang="ro-RO" dirty="0"/>
        </a:p>
      </dgm:t>
    </dgm:pt>
    <dgm:pt modelId="{51968B83-0559-4DF8-9AF3-463DCADB4EEC}" type="parTrans" cxnId="{172CF5DA-0395-494D-BE5D-7046BB80A51E}">
      <dgm:prSet/>
      <dgm:spPr/>
      <dgm:t>
        <a:bodyPr/>
        <a:lstStyle/>
        <a:p>
          <a:endParaRPr lang="ro-RO"/>
        </a:p>
      </dgm:t>
    </dgm:pt>
    <dgm:pt modelId="{A8C587BF-A42E-4D7D-91E3-6B7FD5E0F836}" type="sibTrans" cxnId="{172CF5DA-0395-494D-BE5D-7046BB80A51E}">
      <dgm:prSet/>
      <dgm:spPr/>
      <dgm:t>
        <a:bodyPr/>
        <a:lstStyle/>
        <a:p>
          <a:endParaRPr lang="ro-RO"/>
        </a:p>
      </dgm:t>
    </dgm:pt>
    <dgm:pt modelId="{0FCC34E0-50F3-4492-A003-12916CE87FE4}">
      <dgm:prSet/>
      <dgm:spPr/>
      <dgm:t>
        <a:bodyPr/>
        <a:lstStyle/>
        <a:p>
          <a:r>
            <a:rPr lang="ro-RO" smtClean="0">
              <a:solidFill>
                <a:schemeClr val="tx2"/>
              </a:solidFill>
            </a:rPr>
            <a:t>Informații despre ideea de afacere</a:t>
          </a:r>
          <a:endParaRPr lang="ro-RO"/>
        </a:p>
      </dgm:t>
    </dgm:pt>
    <dgm:pt modelId="{AC6CB363-273E-4D0C-B88A-EE68163AE1D2}" type="parTrans" cxnId="{B48F3761-A49A-434D-A9D4-1EF6F43CE70B}">
      <dgm:prSet/>
      <dgm:spPr/>
      <dgm:t>
        <a:bodyPr/>
        <a:lstStyle/>
        <a:p>
          <a:endParaRPr lang="ro-RO"/>
        </a:p>
      </dgm:t>
    </dgm:pt>
    <dgm:pt modelId="{F3AF9E43-3ED2-48BA-9953-969558764A5E}" type="sibTrans" cxnId="{B48F3761-A49A-434D-A9D4-1EF6F43CE70B}">
      <dgm:prSet/>
      <dgm:spPr/>
      <dgm:t>
        <a:bodyPr/>
        <a:lstStyle/>
        <a:p>
          <a:endParaRPr lang="ro-RO"/>
        </a:p>
      </dgm:t>
    </dgm:pt>
    <dgm:pt modelId="{B2A6D681-DB3A-4A13-9A82-1EC457C69241}">
      <dgm:prSet/>
      <dgm:spPr/>
      <dgm:t>
        <a:bodyPr/>
        <a:lstStyle/>
        <a:p>
          <a:r>
            <a:rPr lang="ro-RO" smtClean="0">
              <a:solidFill>
                <a:schemeClr val="tx2"/>
              </a:solidFill>
            </a:rPr>
            <a:t>Operațional</a:t>
          </a:r>
          <a:endParaRPr lang="ro-RO"/>
        </a:p>
      </dgm:t>
    </dgm:pt>
    <dgm:pt modelId="{6EB85404-918F-4862-AFE2-ED4643AB23CA}" type="parTrans" cxnId="{E32A1019-A2B0-493E-8038-A77AAE83F583}">
      <dgm:prSet/>
      <dgm:spPr/>
      <dgm:t>
        <a:bodyPr/>
        <a:lstStyle/>
        <a:p>
          <a:endParaRPr lang="ro-RO"/>
        </a:p>
      </dgm:t>
    </dgm:pt>
    <dgm:pt modelId="{972598F3-2292-4CD5-BB5B-10EA1B1C08D7}" type="sibTrans" cxnId="{E32A1019-A2B0-493E-8038-A77AAE83F583}">
      <dgm:prSet/>
      <dgm:spPr/>
      <dgm:t>
        <a:bodyPr/>
        <a:lstStyle/>
        <a:p>
          <a:endParaRPr lang="ro-RO"/>
        </a:p>
      </dgm:t>
    </dgm:pt>
    <dgm:pt modelId="{D1CECDC0-F850-482D-ADAC-59A3FDB3C855}">
      <dgm:prSet/>
      <dgm:spPr/>
      <dgm:t>
        <a:bodyPr/>
        <a:lstStyle/>
        <a:p>
          <a:r>
            <a:rPr lang="ro-RO" smtClean="0">
              <a:solidFill>
                <a:schemeClr val="tx2"/>
              </a:solidFill>
            </a:rPr>
            <a:t>Financiar</a:t>
          </a:r>
          <a:endParaRPr lang="ro-RO"/>
        </a:p>
      </dgm:t>
    </dgm:pt>
    <dgm:pt modelId="{3F6C86E2-40A3-4DB4-BDBC-12ED3CDA4C32}" type="parTrans" cxnId="{22D10223-C99C-45C1-90BD-9E923F0106BB}">
      <dgm:prSet/>
      <dgm:spPr/>
      <dgm:t>
        <a:bodyPr/>
        <a:lstStyle/>
        <a:p>
          <a:endParaRPr lang="ro-RO"/>
        </a:p>
      </dgm:t>
    </dgm:pt>
    <dgm:pt modelId="{1FEF2A83-98B8-4972-A09E-04F9081A2207}" type="sibTrans" cxnId="{22D10223-C99C-45C1-90BD-9E923F0106BB}">
      <dgm:prSet/>
      <dgm:spPr/>
      <dgm:t>
        <a:bodyPr/>
        <a:lstStyle/>
        <a:p>
          <a:endParaRPr lang="ro-RO"/>
        </a:p>
      </dgm:t>
    </dgm:pt>
    <dgm:pt modelId="{678C91B6-9367-4D49-90BC-881F24246F57}" type="pres">
      <dgm:prSet presAssocID="{FEF66C15-D968-48A0-B274-C7A71944075A}" presName="linearFlow" presStyleCnt="0">
        <dgm:presLayoutVars>
          <dgm:dir/>
          <dgm:animLvl val="lvl"/>
          <dgm:resizeHandles val="exact"/>
        </dgm:presLayoutVars>
      </dgm:prSet>
      <dgm:spPr/>
    </dgm:pt>
    <dgm:pt modelId="{8B28CDB3-CC71-41DA-9E73-14361A801460}" type="pres">
      <dgm:prSet presAssocID="{F4F6FB3E-4B39-48C2-88A3-2746081082E2}" presName="composite" presStyleCnt="0"/>
      <dgm:spPr/>
    </dgm:pt>
    <dgm:pt modelId="{18E2E08D-2223-41FB-AF9C-27917064A920}" type="pres">
      <dgm:prSet presAssocID="{F4F6FB3E-4B39-48C2-88A3-2746081082E2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B3E68178-D3D2-47BB-801D-616DB32B3EE4}" type="pres">
      <dgm:prSet presAssocID="{F4F6FB3E-4B39-48C2-88A3-2746081082E2}" presName="descendantText" presStyleLbl="alignAcc1" presStyleIdx="0" presStyleCnt="7" custLinFactNeighborX="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7A7D1BB-FC1A-4170-A069-28350B184945}" type="pres">
      <dgm:prSet presAssocID="{1F293201-FE25-4636-A60E-65DF9C05E634}" presName="sp" presStyleCnt="0"/>
      <dgm:spPr/>
    </dgm:pt>
    <dgm:pt modelId="{4F2A483B-E7EC-470B-AF19-7A3D426A6D01}" type="pres">
      <dgm:prSet presAssocID="{98E0FC5A-C827-41AC-8093-7C693F553A89}" presName="composite" presStyleCnt="0"/>
      <dgm:spPr/>
    </dgm:pt>
    <dgm:pt modelId="{EC3ED0B3-3891-4769-87AE-9837D95C2EBC}" type="pres">
      <dgm:prSet presAssocID="{98E0FC5A-C827-41AC-8093-7C693F553A89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0197A4C8-ACC0-4BDF-B82F-85A14B9F22E0}" type="pres">
      <dgm:prSet presAssocID="{98E0FC5A-C827-41AC-8093-7C693F553A89}" presName="descendantText" presStyleLbl="alignAcc1" presStyleIdx="1" presStyleCnt="7" custLinFactNeighborX="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5524F4F-DDFA-4C94-AE79-36CFEE18BFBD}" type="pres">
      <dgm:prSet presAssocID="{F953E1A1-8BFD-4097-9157-B535F85BC471}" presName="sp" presStyleCnt="0"/>
      <dgm:spPr/>
    </dgm:pt>
    <dgm:pt modelId="{B7B918C7-063D-4881-AFD4-A7EA88C6E203}" type="pres">
      <dgm:prSet presAssocID="{ED0FAE90-8689-44DC-A592-8FECC3B763D2}" presName="composite" presStyleCnt="0"/>
      <dgm:spPr/>
    </dgm:pt>
    <dgm:pt modelId="{B3434421-E3B1-45B1-B196-5EE2C9C1C526}" type="pres">
      <dgm:prSet presAssocID="{ED0FAE90-8689-44DC-A592-8FECC3B763D2}" presName="parentText" presStyleLbl="alignNode1" presStyleIdx="2" presStyleCnt="7" custLinFactNeighborY="0">
        <dgm:presLayoutVars>
          <dgm:chMax val="1"/>
          <dgm:bulletEnabled val="1"/>
        </dgm:presLayoutVars>
      </dgm:prSet>
      <dgm:spPr/>
    </dgm:pt>
    <dgm:pt modelId="{1A2FDC47-8A17-421D-8001-EB83E467199C}" type="pres">
      <dgm:prSet presAssocID="{ED0FAE90-8689-44DC-A592-8FECC3B763D2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229F658-632E-4AF5-BE24-2576063EAE68}" type="pres">
      <dgm:prSet presAssocID="{0779FEF8-15DE-45CD-BD1D-2620E4B536F6}" presName="sp" presStyleCnt="0"/>
      <dgm:spPr/>
    </dgm:pt>
    <dgm:pt modelId="{34929933-74B7-4E60-97C1-08BF72D3B7FE}" type="pres">
      <dgm:prSet presAssocID="{9FC047FF-2403-4F90-9B27-24F9C2A58918}" presName="composite" presStyleCnt="0"/>
      <dgm:spPr/>
    </dgm:pt>
    <dgm:pt modelId="{2763904F-779E-49E1-A07D-63DA47D1A405}" type="pres">
      <dgm:prSet presAssocID="{9FC047FF-2403-4F90-9B27-24F9C2A58918}" presName="parentText" presStyleLbl="alignNode1" presStyleIdx="3" presStyleCnt="7" custLinFactNeighborY="0">
        <dgm:presLayoutVars>
          <dgm:chMax val="1"/>
          <dgm:bulletEnabled val="1"/>
        </dgm:presLayoutVars>
      </dgm:prSet>
      <dgm:spPr/>
    </dgm:pt>
    <dgm:pt modelId="{3B8BAE47-57CD-4ED3-A9D6-CE66DD2B20B8}" type="pres">
      <dgm:prSet presAssocID="{9FC047FF-2403-4F90-9B27-24F9C2A58918}" presName="descendantText" presStyleLbl="alignAcc1" presStyleIdx="3" presStyleCnt="7" custLinFactNeighborX="0" custLinFactNeighborY="0">
        <dgm:presLayoutVars>
          <dgm:bulletEnabled val="1"/>
        </dgm:presLayoutVars>
      </dgm:prSet>
      <dgm:spPr/>
    </dgm:pt>
    <dgm:pt modelId="{DB38A7E6-24C6-4B8D-8363-465B16B63B0C}" type="pres">
      <dgm:prSet presAssocID="{E36647DB-9A63-4209-8A22-8E09407AFB8F}" presName="sp" presStyleCnt="0"/>
      <dgm:spPr/>
    </dgm:pt>
    <dgm:pt modelId="{486AD6C4-6071-4DED-80D5-0649D90A84C7}" type="pres">
      <dgm:prSet presAssocID="{56209DF5-76BD-42DF-8462-0ABD768F1958}" presName="composite" presStyleCnt="0"/>
      <dgm:spPr/>
    </dgm:pt>
    <dgm:pt modelId="{41CD2D72-1767-4B61-AAC9-F5D2DEF1C80D}" type="pres">
      <dgm:prSet presAssocID="{56209DF5-76BD-42DF-8462-0ABD768F1958}" presName="parentText" presStyleLbl="alignNode1" presStyleIdx="4" presStyleCnt="7" custLinFactNeighborY="0">
        <dgm:presLayoutVars>
          <dgm:chMax val="1"/>
          <dgm:bulletEnabled val="1"/>
        </dgm:presLayoutVars>
      </dgm:prSet>
      <dgm:spPr/>
    </dgm:pt>
    <dgm:pt modelId="{B4088E95-CACD-4D6D-8254-57C851FD2B06}" type="pres">
      <dgm:prSet presAssocID="{56209DF5-76BD-42DF-8462-0ABD768F1958}" presName="descendantText" presStyleLbl="alignAcc1" presStyleIdx="4" presStyleCnt="7" custLinFactNeighborY="0">
        <dgm:presLayoutVars>
          <dgm:bulletEnabled val="1"/>
        </dgm:presLayoutVars>
      </dgm:prSet>
      <dgm:spPr/>
    </dgm:pt>
    <dgm:pt modelId="{FFE59EA9-34F7-43AD-AE21-AEE5CCDE92A0}" type="pres">
      <dgm:prSet presAssocID="{154690D5-1989-448C-9F6F-8274A193157A}" presName="sp" presStyleCnt="0"/>
      <dgm:spPr/>
    </dgm:pt>
    <dgm:pt modelId="{3EF16C31-EED2-4449-AE0A-787A4CEC2B2A}" type="pres">
      <dgm:prSet presAssocID="{EADE1CE8-A49D-449A-9461-B8A50387A10E}" presName="composite" presStyleCnt="0"/>
      <dgm:spPr/>
    </dgm:pt>
    <dgm:pt modelId="{9298B314-F592-4A07-9A20-E589356FD478}" type="pres">
      <dgm:prSet presAssocID="{EADE1CE8-A49D-449A-9461-B8A50387A10E}" presName="parentText" presStyleLbl="alignNode1" presStyleIdx="5" presStyleCnt="7" custLinFactNeighborY="0">
        <dgm:presLayoutVars>
          <dgm:chMax val="1"/>
          <dgm:bulletEnabled val="1"/>
        </dgm:presLayoutVars>
      </dgm:prSet>
      <dgm:spPr/>
    </dgm:pt>
    <dgm:pt modelId="{531739BD-AE60-482A-B444-F36323643937}" type="pres">
      <dgm:prSet presAssocID="{EADE1CE8-A49D-449A-9461-B8A50387A10E}" presName="descendantText" presStyleLbl="alignAcc1" presStyleIdx="5" presStyleCnt="7" custLinFactNeighborY="0">
        <dgm:presLayoutVars>
          <dgm:bulletEnabled val="1"/>
        </dgm:presLayoutVars>
      </dgm:prSet>
      <dgm:spPr/>
    </dgm:pt>
    <dgm:pt modelId="{9C059437-41A1-40C0-BB44-3A820965D14E}" type="pres">
      <dgm:prSet presAssocID="{959F055A-181C-44AF-9249-59649DA52A30}" presName="sp" presStyleCnt="0"/>
      <dgm:spPr/>
    </dgm:pt>
    <dgm:pt modelId="{E1DF6297-6B58-4E38-BEE5-2EC3A42B3F41}" type="pres">
      <dgm:prSet presAssocID="{16C363CA-3B03-4526-8A1A-69939BC52501}" presName="composite" presStyleCnt="0"/>
      <dgm:spPr/>
    </dgm:pt>
    <dgm:pt modelId="{94923405-F582-437C-8F36-1F3C8734C800}" type="pres">
      <dgm:prSet presAssocID="{16C363CA-3B03-4526-8A1A-69939BC52501}" presName="parentText" presStyleLbl="alignNode1" presStyleIdx="6" presStyleCnt="7" custLinFactNeighborY="0">
        <dgm:presLayoutVars>
          <dgm:chMax val="1"/>
          <dgm:bulletEnabled val="1"/>
        </dgm:presLayoutVars>
      </dgm:prSet>
      <dgm:spPr/>
    </dgm:pt>
    <dgm:pt modelId="{5ED65B1F-787A-4027-90BA-6F1EA5CAFC4F}" type="pres">
      <dgm:prSet presAssocID="{16C363CA-3B03-4526-8A1A-69939BC52501}" presName="descendantText" presStyleLbl="alignAcc1" presStyleIdx="6" presStyleCnt="7" custLinFactNeighborY="0">
        <dgm:presLayoutVars>
          <dgm:bulletEnabled val="1"/>
        </dgm:presLayoutVars>
      </dgm:prSet>
      <dgm:spPr/>
    </dgm:pt>
  </dgm:ptLst>
  <dgm:cxnLst>
    <dgm:cxn modelId="{DFD77D91-23C3-4C71-B496-5E84FC70621B}" srcId="{FEF66C15-D968-48A0-B274-C7A71944075A}" destId="{F4F6FB3E-4B39-48C2-88A3-2746081082E2}" srcOrd="0" destOrd="0" parTransId="{FA12BA79-C0FE-4580-A488-F02EA6DB46A0}" sibTransId="{1F293201-FE25-4636-A60E-65DF9C05E634}"/>
    <dgm:cxn modelId="{2362E90D-4188-462A-91C9-C32FD95B18EA}" srcId="{56209DF5-76BD-42DF-8462-0ABD768F1958}" destId="{A3F48B32-EFFF-4510-A3E8-D574B3FD5B4D}" srcOrd="0" destOrd="0" parTransId="{A29F189A-8EEA-4C31-B932-C34C1821F3A8}" sibTransId="{C375B68F-128E-4222-9B86-E33057A23997}"/>
    <dgm:cxn modelId="{EE495D11-9A85-487B-90E0-F1B0AEB97DF5}" type="presOf" srcId="{ED0FAE90-8689-44DC-A592-8FECC3B763D2}" destId="{B3434421-E3B1-45B1-B196-5EE2C9C1C526}" srcOrd="0" destOrd="0" presId="urn:microsoft.com/office/officeart/2005/8/layout/chevron2"/>
    <dgm:cxn modelId="{172CF5DA-0395-494D-BE5D-7046BB80A51E}" srcId="{9FC047FF-2403-4F90-9B27-24F9C2A58918}" destId="{D1183714-1C16-490A-A7CB-2C9E6C942F09}" srcOrd="0" destOrd="0" parTransId="{51968B83-0559-4DF8-9AF3-463DCADB4EEC}" sibTransId="{A8C587BF-A42E-4D7D-91E3-6B7FD5E0F836}"/>
    <dgm:cxn modelId="{127F1D6F-ABF8-4A64-8C78-8947DCF8BF64}" type="presOf" srcId="{9FC047FF-2403-4F90-9B27-24F9C2A58918}" destId="{2763904F-779E-49E1-A07D-63DA47D1A405}" srcOrd="0" destOrd="0" presId="urn:microsoft.com/office/officeart/2005/8/layout/chevron2"/>
    <dgm:cxn modelId="{E32A1019-A2B0-493E-8038-A77AAE83F583}" srcId="{EADE1CE8-A49D-449A-9461-B8A50387A10E}" destId="{B2A6D681-DB3A-4A13-9A82-1EC457C69241}" srcOrd="0" destOrd="0" parTransId="{6EB85404-918F-4862-AFE2-ED4643AB23CA}" sibTransId="{972598F3-2292-4CD5-BB5B-10EA1B1C08D7}"/>
    <dgm:cxn modelId="{4F52BD39-AEDD-41DA-93D9-8EB1B14C5DA8}" type="presOf" srcId="{FEF66C15-D968-48A0-B274-C7A71944075A}" destId="{678C91B6-9367-4D49-90BC-881F24246F57}" srcOrd="0" destOrd="0" presId="urn:microsoft.com/office/officeart/2005/8/layout/chevron2"/>
    <dgm:cxn modelId="{620251DC-E93E-452D-8A72-7490545801A0}" type="presOf" srcId="{D1CECDC0-F850-482D-ADAC-59A3FDB3C855}" destId="{5ED65B1F-787A-4027-90BA-6F1EA5CAFC4F}" srcOrd="0" destOrd="0" presId="urn:microsoft.com/office/officeart/2005/8/layout/chevron2"/>
    <dgm:cxn modelId="{7CE96E6D-0434-457D-9330-75DFFDCCE74B}" type="presOf" srcId="{D1183714-1C16-490A-A7CB-2C9E6C942F09}" destId="{3B8BAE47-57CD-4ED3-A9D6-CE66DD2B20B8}" srcOrd="0" destOrd="0" presId="urn:microsoft.com/office/officeart/2005/8/layout/chevron2"/>
    <dgm:cxn modelId="{7DBDB5FF-8C90-415A-A5FA-0933047BCB05}" srcId="{FEF66C15-D968-48A0-B274-C7A71944075A}" destId="{56209DF5-76BD-42DF-8462-0ABD768F1958}" srcOrd="4" destOrd="0" parTransId="{17110746-2340-4B37-A98F-A312053756AB}" sibTransId="{154690D5-1989-448C-9F6F-8274A193157A}"/>
    <dgm:cxn modelId="{22D10223-C99C-45C1-90BD-9E923F0106BB}" srcId="{16C363CA-3B03-4526-8A1A-69939BC52501}" destId="{D1CECDC0-F850-482D-ADAC-59A3FDB3C855}" srcOrd="0" destOrd="0" parTransId="{3F6C86E2-40A3-4DB4-BDBC-12ED3CDA4C32}" sibTransId="{1FEF2A83-98B8-4972-A09E-04F9081A2207}"/>
    <dgm:cxn modelId="{8701ECDB-F284-4499-9EF4-BE1DC89CA9F1}" type="presOf" srcId="{B2A6D681-DB3A-4A13-9A82-1EC457C69241}" destId="{531739BD-AE60-482A-B444-F36323643937}" srcOrd="0" destOrd="0" presId="urn:microsoft.com/office/officeart/2005/8/layout/chevron2"/>
    <dgm:cxn modelId="{FEDFFA4A-233D-4459-88E2-479F5B07005F}" srcId="{FEF66C15-D968-48A0-B274-C7A71944075A}" destId="{9FC047FF-2403-4F90-9B27-24F9C2A58918}" srcOrd="3" destOrd="0" parTransId="{1DA47662-4B90-450D-9640-84B7C11006DD}" sibTransId="{E36647DB-9A63-4209-8A22-8E09407AFB8F}"/>
    <dgm:cxn modelId="{ACED7F89-5B94-4352-8875-CA5F1C8AAA3C}" type="presOf" srcId="{98E0FC5A-C827-41AC-8093-7C693F553A89}" destId="{EC3ED0B3-3891-4769-87AE-9837D95C2EBC}" srcOrd="0" destOrd="0" presId="urn:microsoft.com/office/officeart/2005/8/layout/chevron2"/>
    <dgm:cxn modelId="{0E713431-342A-4EBB-9966-117641781DFE}" type="presOf" srcId="{426135E5-8B00-4930-B4DE-416DF26B8A59}" destId="{B3E68178-D3D2-47BB-801D-616DB32B3EE4}" srcOrd="0" destOrd="0" presId="urn:microsoft.com/office/officeart/2005/8/layout/chevron2"/>
    <dgm:cxn modelId="{228CE6F6-D0BD-4508-81E1-4E1A90364F93}" srcId="{ED0FAE90-8689-44DC-A592-8FECC3B763D2}" destId="{1CC173DC-3C30-4AA2-9751-C941EB5BC583}" srcOrd="0" destOrd="0" parTransId="{8AB319F4-6EC3-4103-82AC-73120D915A20}" sibTransId="{A79F24D5-3939-4C2E-A0EC-15C05CF14E88}"/>
    <dgm:cxn modelId="{D915005E-68B7-41AA-8354-404D34E81EAD}" type="presOf" srcId="{F4F6FB3E-4B39-48C2-88A3-2746081082E2}" destId="{18E2E08D-2223-41FB-AF9C-27917064A920}" srcOrd="0" destOrd="0" presId="urn:microsoft.com/office/officeart/2005/8/layout/chevron2"/>
    <dgm:cxn modelId="{671879D9-0261-42EA-82DD-78E90FF53B6C}" srcId="{FEF66C15-D968-48A0-B274-C7A71944075A}" destId="{EADE1CE8-A49D-449A-9461-B8A50387A10E}" srcOrd="5" destOrd="0" parTransId="{48510267-DF02-43EE-A106-1A5935740671}" sibTransId="{959F055A-181C-44AF-9249-59649DA52A30}"/>
    <dgm:cxn modelId="{98E1A0D8-D2EC-43D9-8A3E-CBCFEF19610F}" srcId="{FEF66C15-D968-48A0-B274-C7A71944075A}" destId="{ED0FAE90-8689-44DC-A592-8FECC3B763D2}" srcOrd="2" destOrd="0" parTransId="{ABF67275-2895-42C5-A1FA-290CF341C8D9}" sibTransId="{0779FEF8-15DE-45CD-BD1D-2620E4B536F6}"/>
    <dgm:cxn modelId="{6D86C49F-65DC-4012-A06A-D2542FD0BF4E}" type="presOf" srcId="{1CC173DC-3C30-4AA2-9751-C941EB5BC583}" destId="{1A2FDC47-8A17-421D-8001-EB83E467199C}" srcOrd="0" destOrd="0" presId="urn:microsoft.com/office/officeart/2005/8/layout/chevron2"/>
    <dgm:cxn modelId="{79FCD362-0981-4DC8-90D2-528E14782954}" srcId="{F4F6FB3E-4B39-48C2-88A3-2746081082E2}" destId="{426135E5-8B00-4930-B4DE-416DF26B8A59}" srcOrd="0" destOrd="0" parTransId="{0DDC24E6-D65D-48E5-A17F-202160A2AE9F}" sibTransId="{3386AC1B-E251-4C3F-9375-4286851EB08C}"/>
    <dgm:cxn modelId="{5CE43963-90F2-41D0-A5E9-786330A961FE}" type="presOf" srcId="{EADE1CE8-A49D-449A-9461-B8A50387A10E}" destId="{9298B314-F592-4A07-9A20-E589356FD478}" srcOrd="0" destOrd="0" presId="urn:microsoft.com/office/officeart/2005/8/layout/chevron2"/>
    <dgm:cxn modelId="{96C65E89-2DD1-4351-8435-B89134F8AAF7}" srcId="{FEF66C15-D968-48A0-B274-C7A71944075A}" destId="{16C363CA-3B03-4526-8A1A-69939BC52501}" srcOrd="6" destOrd="0" parTransId="{1A6172E2-C5B3-417E-986A-4E6597047AB8}" sibTransId="{F4BD2A4F-C26B-4547-95D2-DC5FFC7C00A4}"/>
    <dgm:cxn modelId="{B48F3761-A49A-434D-A9D4-1EF6F43CE70B}" srcId="{98E0FC5A-C827-41AC-8093-7C693F553A89}" destId="{0FCC34E0-50F3-4492-A003-12916CE87FE4}" srcOrd="0" destOrd="0" parTransId="{AC6CB363-273E-4D0C-B88A-EE68163AE1D2}" sibTransId="{F3AF9E43-3ED2-48BA-9953-969558764A5E}"/>
    <dgm:cxn modelId="{198C8CBD-1299-4257-8BCD-089F61603BF8}" type="presOf" srcId="{A3F48B32-EFFF-4510-A3E8-D574B3FD5B4D}" destId="{B4088E95-CACD-4D6D-8254-57C851FD2B06}" srcOrd="0" destOrd="0" presId="urn:microsoft.com/office/officeart/2005/8/layout/chevron2"/>
    <dgm:cxn modelId="{AE191D4E-7203-49F4-9187-A1101EBAC1AD}" type="presOf" srcId="{56209DF5-76BD-42DF-8462-0ABD768F1958}" destId="{41CD2D72-1767-4B61-AAC9-F5D2DEF1C80D}" srcOrd="0" destOrd="0" presId="urn:microsoft.com/office/officeart/2005/8/layout/chevron2"/>
    <dgm:cxn modelId="{C86C71B0-786A-4903-B487-37235C757114}" srcId="{FEF66C15-D968-48A0-B274-C7A71944075A}" destId="{98E0FC5A-C827-41AC-8093-7C693F553A89}" srcOrd="1" destOrd="0" parTransId="{E9288A2C-AF19-473E-983D-7477EA01198E}" sibTransId="{F953E1A1-8BFD-4097-9157-B535F85BC471}"/>
    <dgm:cxn modelId="{7D176F2B-639B-4D56-BBF6-BBD54266194D}" type="presOf" srcId="{0FCC34E0-50F3-4492-A003-12916CE87FE4}" destId="{0197A4C8-ACC0-4BDF-B82F-85A14B9F22E0}" srcOrd="0" destOrd="0" presId="urn:microsoft.com/office/officeart/2005/8/layout/chevron2"/>
    <dgm:cxn modelId="{DBB8140E-D799-402E-80BF-E5EE8BF8B8D3}" type="presOf" srcId="{16C363CA-3B03-4526-8A1A-69939BC52501}" destId="{94923405-F582-437C-8F36-1F3C8734C800}" srcOrd="0" destOrd="0" presId="urn:microsoft.com/office/officeart/2005/8/layout/chevron2"/>
    <dgm:cxn modelId="{32EA130E-224A-4900-873B-5F1230A80F90}" type="presParOf" srcId="{678C91B6-9367-4D49-90BC-881F24246F57}" destId="{8B28CDB3-CC71-41DA-9E73-14361A801460}" srcOrd="0" destOrd="0" presId="urn:microsoft.com/office/officeart/2005/8/layout/chevron2"/>
    <dgm:cxn modelId="{6346BD2A-0750-4E55-80BB-0A8B4720BCBC}" type="presParOf" srcId="{8B28CDB3-CC71-41DA-9E73-14361A801460}" destId="{18E2E08D-2223-41FB-AF9C-27917064A920}" srcOrd="0" destOrd="0" presId="urn:microsoft.com/office/officeart/2005/8/layout/chevron2"/>
    <dgm:cxn modelId="{98B5EC33-31A7-4DB8-8658-B786366D202C}" type="presParOf" srcId="{8B28CDB3-CC71-41DA-9E73-14361A801460}" destId="{B3E68178-D3D2-47BB-801D-616DB32B3EE4}" srcOrd="1" destOrd="0" presId="urn:microsoft.com/office/officeart/2005/8/layout/chevron2"/>
    <dgm:cxn modelId="{02067616-14E0-4517-B66A-5CA3088D80C5}" type="presParOf" srcId="{678C91B6-9367-4D49-90BC-881F24246F57}" destId="{27A7D1BB-FC1A-4170-A069-28350B184945}" srcOrd="1" destOrd="0" presId="urn:microsoft.com/office/officeart/2005/8/layout/chevron2"/>
    <dgm:cxn modelId="{CC75297A-2175-4BE7-9BBA-1CFB599BEE0B}" type="presParOf" srcId="{678C91B6-9367-4D49-90BC-881F24246F57}" destId="{4F2A483B-E7EC-470B-AF19-7A3D426A6D01}" srcOrd="2" destOrd="0" presId="urn:microsoft.com/office/officeart/2005/8/layout/chevron2"/>
    <dgm:cxn modelId="{9A738C12-F0AE-49FA-A225-9C518CD38FD9}" type="presParOf" srcId="{4F2A483B-E7EC-470B-AF19-7A3D426A6D01}" destId="{EC3ED0B3-3891-4769-87AE-9837D95C2EBC}" srcOrd="0" destOrd="0" presId="urn:microsoft.com/office/officeart/2005/8/layout/chevron2"/>
    <dgm:cxn modelId="{73DC6EF9-21CD-48F2-9C14-511E3050AA6F}" type="presParOf" srcId="{4F2A483B-E7EC-470B-AF19-7A3D426A6D01}" destId="{0197A4C8-ACC0-4BDF-B82F-85A14B9F22E0}" srcOrd="1" destOrd="0" presId="urn:microsoft.com/office/officeart/2005/8/layout/chevron2"/>
    <dgm:cxn modelId="{04BCC2FF-A6FA-477E-B07A-01C2FDD8D47A}" type="presParOf" srcId="{678C91B6-9367-4D49-90BC-881F24246F57}" destId="{D5524F4F-DDFA-4C94-AE79-36CFEE18BFBD}" srcOrd="3" destOrd="0" presId="urn:microsoft.com/office/officeart/2005/8/layout/chevron2"/>
    <dgm:cxn modelId="{6323F857-7428-46D5-9045-A99948D2BA28}" type="presParOf" srcId="{678C91B6-9367-4D49-90BC-881F24246F57}" destId="{B7B918C7-063D-4881-AFD4-A7EA88C6E203}" srcOrd="4" destOrd="0" presId="urn:microsoft.com/office/officeart/2005/8/layout/chevron2"/>
    <dgm:cxn modelId="{7B74032D-E3FC-44D5-BBB2-8FE71C2224BB}" type="presParOf" srcId="{B7B918C7-063D-4881-AFD4-A7EA88C6E203}" destId="{B3434421-E3B1-45B1-B196-5EE2C9C1C526}" srcOrd="0" destOrd="0" presId="urn:microsoft.com/office/officeart/2005/8/layout/chevron2"/>
    <dgm:cxn modelId="{352F257F-7FD3-4BFE-B3BA-DBD568C6405F}" type="presParOf" srcId="{B7B918C7-063D-4881-AFD4-A7EA88C6E203}" destId="{1A2FDC47-8A17-421D-8001-EB83E467199C}" srcOrd="1" destOrd="0" presId="urn:microsoft.com/office/officeart/2005/8/layout/chevron2"/>
    <dgm:cxn modelId="{B0B56706-11A3-4F0A-ADDF-4636FFC260E9}" type="presParOf" srcId="{678C91B6-9367-4D49-90BC-881F24246F57}" destId="{2229F658-632E-4AF5-BE24-2576063EAE68}" srcOrd="5" destOrd="0" presId="urn:microsoft.com/office/officeart/2005/8/layout/chevron2"/>
    <dgm:cxn modelId="{34BB9B7F-B54F-427D-A8A3-91923A80D412}" type="presParOf" srcId="{678C91B6-9367-4D49-90BC-881F24246F57}" destId="{34929933-74B7-4E60-97C1-08BF72D3B7FE}" srcOrd="6" destOrd="0" presId="urn:microsoft.com/office/officeart/2005/8/layout/chevron2"/>
    <dgm:cxn modelId="{86B54A72-848B-4083-B03B-A4349D16962E}" type="presParOf" srcId="{34929933-74B7-4E60-97C1-08BF72D3B7FE}" destId="{2763904F-779E-49E1-A07D-63DA47D1A405}" srcOrd="0" destOrd="0" presId="urn:microsoft.com/office/officeart/2005/8/layout/chevron2"/>
    <dgm:cxn modelId="{AF64EABD-BE83-4C8C-9963-C7CF284A77E5}" type="presParOf" srcId="{34929933-74B7-4E60-97C1-08BF72D3B7FE}" destId="{3B8BAE47-57CD-4ED3-A9D6-CE66DD2B20B8}" srcOrd="1" destOrd="0" presId="urn:microsoft.com/office/officeart/2005/8/layout/chevron2"/>
    <dgm:cxn modelId="{EF63CB00-A6CA-48A0-87C3-8E254FD3F2E8}" type="presParOf" srcId="{678C91B6-9367-4D49-90BC-881F24246F57}" destId="{DB38A7E6-24C6-4B8D-8363-465B16B63B0C}" srcOrd="7" destOrd="0" presId="urn:microsoft.com/office/officeart/2005/8/layout/chevron2"/>
    <dgm:cxn modelId="{E20D66C2-88FC-471F-B0D0-BD9128003072}" type="presParOf" srcId="{678C91B6-9367-4D49-90BC-881F24246F57}" destId="{486AD6C4-6071-4DED-80D5-0649D90A84C7}" srcOrd="8" destOrd="0" presId="urn:microsoft.com/office/officeart/2005/8/layout/chevron2"/>
    <dgm:cxn modelId="{9E08891C-9AD3-47B8-82E4-4EED51F46FCE}" type="presParOf" srcId="{486AD6C4-6071-4DED-80D5-0649D90A84C7}" destId="{41CD2D72-1767-4B61-AAC9-F5D2DEF1C80D}" srcOrd="0" destOrd="0" presId="urn:microsoft.com/office/officeart/2005/8/layout/chevron2"/>
    <dgm:cxn modelId="{90C0C42A-3E86-4CFE-B614-4D25CC0A0667}" type="presParOf" srcId="{486AD6C4-6071-4DED-80D5-0649D90A84C7}" destId="{B4088E95-CACD-4D6D-8254-57C851FD2B06}" srcOrd="1" destOrd="0" presId="urn:microsoft.com/office/officeart/2005/8/layout/chevron2"/>
    <dgm:cxn modelId="{F26E4F33-B158-4E1C-9D35-015069D2626B}" type="presParOf" srcId="{678C91B6-9367-4D49-90BC-881F24246F57}" destId="{FFE59EA9-34F7-43AD-AE21-AEE5CCDE92A0}" srcOrd="9" destOrd="0" presId="urn:microsoft.com/office/officeart/2005/8/layout/chevron2"/>
    <dgm:cxn modelId="{B4FB96B4-5C46-4327-BA3F-25505CEF3A76}" type="presParOf" srcId="{678C91B6-9367-4D49-90BC-881F24246F57}" destId="{3EF16C31-EED2-4449-AE0A-787A4CEC2B2A}" srcOrd="10" destOrd="0" presId="urn:microsoft.com/office/officeart/2005/8/layout/chevron2"/>
    <dgm:cxn modelId="{DE1B9536-BE83-45D7-986D-C93759A0AF61}" type="presParOf" srcId="{3EF16C31-EED2-4449-AE0A-787A4CEC2B2A}" destId="{9298B314-F592-4A07-9A20-E589356FD478}" srcOrd="0" destOrd="0" presId="urn:microsoft.com/office/officeart/2005/8/layout/chevron2"/>
    <dgm:cxn modelId="{62C50596-2913-45D7-95F4-5F18085D9812}" type="presParOf" srcId="{3EF16C31-EED2-4449-AE0A-787A4CEC2B2A}" destId="{531739BD-AE60-482A-B444-F36323643937}" srcOrd="1" destOrd="0" presId="urn:microsoft.com/office/officeart/2005/8/layout/chevron2"/>
    <dgm:cxn modelId="{1157FBF4-460E-4EBB-A463-08A556FBDAAA}" type="presParOf" srcId="{678C91B6-9367-4D49-90BC-881F24246F57}" destId="{9C059437-41A1-40C0-BB44-3A820965D14E}" srcOrd="11" destOrd="0" presId="urn:microsoft.com/office/officeart/2005/8/layout/chevron2"/>
    <dgm:cxn modelId="{C8032424-030A-4F7E-BAEC-175F51767D7B}" type="presParOf" srcId="{678C91B6-9367-4D49-90BC-881F24246F57}" destId="{E1DF6297-6B58-4E38-BEE5-2EC3A42B3F41}" srcOrd="12" destOrd="0" presId="urn:microsoft.com/office/officeart/2005/8/layout/chevron2"/>
    <dgm:cxn modelId="{5DEA0AF0-3BA5-430A-A855-19B57513E537}" type="presParOf" srcId="{E1DF6297-6B58-4E38-BEE5-2EC3A42B3F41}" destId="{94923405-F582-437C-8F36-1F3C8734C800}" srcOrd="0" destOrd="0" presId="urn:microsoft.com/office/officeart/2005/8/layout/chevron2"/>
    <dgm:cxn modelId="{8134AA65-0167-4C70-9B26-AF6EE940894C}" type="presParOf" srcId="{E1DF6297-6B58-4E38-BEE5-2EC3A42B3F41}" destId="{5ED65B1F-787A-4027-90BA-6F1EA5CAFC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2E08D-2223-41FB-AF9C-27917064A920}">
      <dsp:nvSpPr>
        <dsp:cNvPr id="0" name=""/>
        <dsp:cNvSpPr/>
      </dsp:nvSpPr>
      <dsp:spPr>
        <a:xfrm rot="5400000">
          <a:off x="-101333" y="103318"/>
          <a:ext cx="675554" cy="472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1</a:t>
          </a:r>
          <a:endParaRPr lang="ro-RO" sz="1300" kern="1200" dirty="0"/>
        </a:p>
      </dsp:txBody>
      <dsp:txXfrm rot="-5400000">
        <a:off x="1" y="238429"/>
        <a:ext cx="472887" cy="202667"/>
      </dsp:txXfrm>
    </dsp:sp>
    <dsp:sp modelId="{B3E68178-D3D2-47BB-801D-616DB32B3EE4}">
      <dsp:nvSpPr>
        <dsp:cNvPr id="0" name=""/>
        <dsp:cNvSpPr/>
      </dsp:nvSpPr>
      <dsp:spPr>
        <a:xfrm rot="5400000">
          <a:off x="3398717" y="-2923844"/>
          <a:ext cx="439110" cy="6290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500" kern="1200" dirty="0" smtClean="0">
              <a:solidFill>
                <a:schemeClr val="tx2"/>
              </a:solidFill>
            </a:rPr>
            <a:t>Date generale despre afacere</a:t>
          </a:r>
          <a:endParaRPr lang="ro-RO" sz="2500" kern="1200" dirty="0"/>
        </a:p>
      </dsp:txBody>
      <dsp:txXfrm rot="-5400000">
        <a:off x="472888" y="23421"/>
        <a:ext cx="6269333" cy="396238"/>
      </dsp:txXfrm>
    </dsp:sp>
    <dsp:sp modelId="{EC3ED0B3-3891-4769-87AE-9837D95C2EBC}">
      <dsp:nvSpPr>
        <dsp:cNvPr id="0" name=""/>
        <dsp:cNvSpPr/>
      </dsp:nvSpPr>
      <dsp:spPr>
        <a:xfrm rot="5400000">
          <a:off x="-101333" y="693079"/>
          <a:ext cx="675554" cy="472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2</a:t>
          </a:r>
          <a:endParaRPr lang="ro-RO" sz="1300" kern="1200" dirty="0"/>
        </a:p>
      </dsp:txBody>
      <dsp:txXfrm rot="-5400000">
        <a:off x="1" y="828190"/>
        <a:ext cx="472887" cy="202667"/>
      </dsp:txXfrm>
    </dsp:sp>
    <dsp:sp modelId="{0197A4C8-ACC0-4BDF-B82F-85A14B9F22E0}">
      <dsp:nvSpPr>
        <dsp:cNvPr id="0" name=""/>
        <dsp:cNvSpPr/>
      </dsp:nvSpPr>
      <dsp:spPr>
        <a:xfrm rot="5400000">
          <a:off x="3398717" y="-2334082"/>
          <a:ext cx="439110" cy="6290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500" kern="1200" smtClean="0">
              <a:solidFill>
                <a:schemeClr val="tx2"/>
              </a:solidFill>
            </a:rPr>
            <a:t>Informații despre ideea de afacere</a:t>
          </a:r>
          <a:endParaRPr lang="ro-RO" sz="2500" kern="1200"/>
        </a:p>
      </dsp:txBody>
      <dsp:txXfrm rot="-5400000">
        <a:off x="472888" y="613183"/>
        <a:ext cx="6269333" cy="396238"/>
      </dsp:txXfrm>
    </dsp:sp>
    <dsp:sp modelId="{B3434421-E3B1-45B1-B196-5EE2C9C1C526}">
      <dsp:nvSpPr>
        <dsp:cNvPr id="0" name=""/>
        <dsp:cNvSpPr/>
      </dsp:nvSpPr>
      <dsp:spPr>
        <a:xfrm rot="5400000">
          <a:off x="-101333" y="1282841"/>
          <a:ext cx="675554" cy="472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3</a:t>
          </a:r>
          <a:endParaRPr lang="ro-RO" sz="1300" kern="1200" dirty="0"/>
        </a:p>
      </dsp:txBody>
      <dsp:txXfrm rot="-5400000">
        <a:off x="1" y="1417952"/>
        <a:ext cx="472887" cy="202667"/>
      </dsp:txXfrm>
    </dsp:sp>
    <dsp:sp modelId="{1A2FDC47-8A17-421D-8001-EB83E467199C}">
      <dsp:nvSpPr>
        <dsp:cNvPr id="0" name=""/>
        <dsp:cNvSpPr/>
      </dsp:nvSpPr>
      <dsp:spPr>
        <a:xfrm rot="5400000">
          <a:off x="3398717" y="-1744321"/>
          <a:ext cx="439110" cy="6290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500" kern="1200" dirty="0" smtClean="0">
              <a:solidFill>
                <a:schemeClr val="tx2"/>
              </a:solidFill>
            </a:rPr>
            <a:t>Produse / servicii comercializate</a:t>
          </a:r>
          <a:endParaRPr lang="ro-RO" sz="2500" kern="1200" dirty="0"/>
        </a:p>
      </dsp:txBody>
      <dsp:txXfrm rot="-5400000">
        <a:off x="472888" y="1202944"/>
        <a:ext cx="6269333" cy="396238"/>
      </dsp:txXfrm>
    </dsp:sp>
    <dsp:sp modelId="{2763904F-779E-49E1-A07D-63DA47D1A405}">
      <dsp:nvSpPr>
        <dsp:cNvPr id="0" name=""/>
        <dsp:cNvSpPr/>
      </dsp:nvSpPr>
      <dsp:spPr>
        <a:xfrm rot="5400000">
          <a:off x="-101333" y="1872603"/>
          <a:ext cx="675554" cy="472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4</a:t>
          </a:r>
          <a:endParaRPr lang="ro-RO" sz="1300" kern="1200" dirty="0"/>
        </a:p>
      </dsp:txBody>
      <dsp:txXfrm rot="-5400000">
        <a:off x="1" y="2007714"/>
        <a:ext cx="472887" cy="202667"/>
      </dsp:txXfrm>
    </dsp:sp>
    <dsp:sp modelId="{3B8BAE47-57CD-4ED3-A9D6-CE66DD2B20B8}">
      <dsp:nvSpPr>
        <dsp:cNvPr id="0" name=""/>
        <dsp:cNvSpPr/>
      </dsp:nvSpPr>
      <dsp:spPr>
        <a:xfrm rot="5400000">
          <a:off x="3398717" y="-1154559"/>
          <a:ext cx="439110" cy="6290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500" kern="1200" dirty="0" smtClean="0">
              <a:solidFill>
                <a:schemeClr val="tx2"/>
              </a:solidFill>
            </a:rPr>
            <a:t>Marketing și vânzări</a:t>
          </a:r>
          <a:endParaRPr lang="ro-RO" sz="2500" kern="1200" dirty="0"/>
        </a:p>
      </dsp:txBody>
      <dsp:txXfrm rot="-5400000">
        <a:off x="472888" y="1792706"/>
        <a:ext cx="6269333" cy="396238"/>
      </dsp:txXfrm>
    </dsp:sp>
    <dsp:sp modelId="{41CD2D72-1767-4B61-AAC9-F5D2DEF1C80D}">
      <dsp:nvSpPr>
        <dsp:cNvPr id="0" name=""/>
        <dsp:cNvSpPr/>
      </dsp:nvSpPr>
      <dsp:spPr>
        <a:xfrm rot="5400000">
          <a:off x="-101333" y="2462364"/>
          <a:ext cx="675554" cy="472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5</a:t>
          </a:r>
          <a:endParaRPr lang="ro-RO" sz="1300" kern="1200" dirty="0"/>
        </a:p>
      </dsp:txBody>
      <dsp:txXfrm rot="-5400000">
        <a:off x="1" y="2597475"/>
        <a:ext cx="472887" cy="202667"/>
      </dsp:txXfrm>
    </dsp:sp>
    <dsp:sp modelId="{B4088E95-CACD-4D6D-8254-57C851FD2B06}">
      <dsp:nvSpPr>
        <dsp:cNvPr id="0" name=""/>
        <dsp:cNvSpPr/>
      </dsp:nvSpPr>
      <dsp:spPr>
        <a:xfrm rot="5400000">
          <a:off x="3398717" y="-564797"/>
          <a:ext cx="439110" cy="6290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500" kern="1200" smtClean="0">
              <a:solidFill>
                <a:schemeClr val="tx2"/>
              </a:solidFill>
            </a:rPr>
            <a:t>Management</a:t>
          </a:r>
          <a:endParaRPr lang="ro-RO" sz="2500" kern="1200"/>
        </a:p>
      </dsp:txBody>
      <dsp:txXfrm rot="-5400000">
        <a:off x="472888" y="2382468"/>
        <a:ext cx="6269333" cy="396238"/>
      </dsp:txXfrm>
    </dsp:sp>
    <dsp:sp modelId="{9298B314-F592-4A07-9A20-E589356FD478}">
      <dsp:nvSpPr>
        <dsp:cNvPr id="0" name=""/>
        <dsp:cNvSpPr/>
      </dsp:nvSpPr>
      <dsp:spPr>
        <a:xfrm rot="5400000">
          <a:off x="-101333" y="3052126"/>
          <a:ext cx="675554" cy="472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6</a:t>
          </a:r>
          <a:endParaRPr lang="ro-RO" sz="1300" kern="1200" dirty="0"/>
        </a:p>
      </dsp:txBody>
      <dsp:txXfrm rot="-5400000">
        <a:off x="1" y="3187237"/>
        <a:ext cx="472887" cy="202667"/>
      </dsp:txXfrm>
    </dsp:sp>
    <dsp:sp modelId="{531739BD-AE60-482A-B444-F36323643937}">
      <dsp:nvSpPr>
        <dsp:cNvPr id="0" name=""/>
        <dsp:cNvSpPr/>
      </dsp:nvSpPr>
      <dsp:spPr>
        <a:xfrm rot="5400000">
          <a:off x="3398717" y="24963"/>
          <a:ext cx="439110" cy="6290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500" kern="1200" smtClean="0">
              <a:solidFill>
                <a:schemeClr val="tx2"/>
              </a:solidFill>
            </a:rPr>
            <a:t>Operațional</a:t>
          </a:r>
          <a:endParaRPr lang="ro-RO" sz="2500" kern="1200"/>
        </a:p>
      </dsp:txBody>
      <dsp:txXfrm rot="-5400000">
        <a:off x="472888" y="2972228"/>
        <a:ext cx="6269333" cy="396238"/>
      </dsp:txXfrm>
    </dsp:sp>
    <dsp:sp modelId="{94923405-F582-437C-8F36-1F3C8734C800}">
      <dsp:nvSpPr>
        <dsp:cNvPr id="0" name=""/>
        <dsp:cNvSpPr/>
      </dsp:nvSpPr>
      <dsp:spPr>
        <a:xfrm rot="5400000">
          <a:off x="-101333" y="3641887"/>
          <a:ext cx="675554" cy="472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7</a:t>
          </a:r>
          <a:endParaRPr lang="ro-RO" sz="1300" kern="1200" dirty="0"/>
        </a:p>
      </dsp:txBody>
      <dsp:txXfrm rot="-5400000">
        <a:off x="1" y="3776998"/>
        <a:ext cx="472887" cy="202667"/>
      </dsp:txXfrm>
    </dsp:sp>
    <dsp:sp modelId="{5ED65B1F-787A-4027-90BA-6F1EA5CAFC4F}">
      <dsp:nvSpPr>
        <dsp:cNvPr id="0" name=""/>
        <dsp:cNvSpPr/>
      </dsp:nvSpPr>
      <dsp:spPr>
        <a:xfrm rot="5400000">
          <a:off x="3398717" y="614725"/>
          <a:ext cx="439110" cy="6290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500" kern="1200" smtClean="0">
              <a:solidFill>
                <a:schemeClr val="tx2"/>
              </a:solidFill>
            </a:rPr>
            <a:t>Financiar</a:t>
          </a:r>
          <a:endParaRPr lang="ro-RO" sz="2500" kern="1200"/>
        </a:p>
      </dsp:txBody>
      <dsp:txXfrm rot="-5400000">
        <a:off x="472888" y="3561990"/>
        <a:ext cx="6269333" cy="396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6C46C2-C5F0-423B-85EF-35EA1039A85F}" type="datetime1">
              <a:rPr lang="ro-RO" smtClean="0"/>
              <a:t>07.11.2023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ro-RO" smtClean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9DF1F-EB34-475D-9ADA-658F30A6EFCC}" type="datetime1">
              <a:rPr lang="ro-RO" noProof="0" smtClean="0"/>
              <a:t>07.11.2023</a:t>
            </a:fld>
            <a:endParaRPr lang="ro-RO" noProof="0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 noProof="0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 noProof="0" dirty="0" smtClean="0"/>
              <a:t>Faceți clic pentru a edita stilurile de text Coordonator</a:t>
            </a:r>
          </a:p>
          <a:p>
            <a:pPr lvl="1" rtl="0"/>
            <a:r>
              <a:rPr lang="ro-RO" noProof="0" dirty="0" smtClean="0"/>
              <a:t>Al doilea nivel</a:t>
            </a:r>
          </a:p>
          <a:p>
            <a:pPr lvl="2" rtl="0"/>
            <a:r>
              <a:rPr lang="ro-RO" noProof="0" dirty="0" smtClean="0"/>
              <a:t>Al treilea nivel</a:t>
            </a:r>
          </a:p>
          <a:p>
            <a:pPr lvl="3" rtl="0"/>
            <a:r>
              <a:rPr lang="ro-RO" noProof="0" dirty="0" smtClean="0"/>
              <a:t>Al patrulea nivel</a:t>
            </a:r>
          </a:p>
          <a:p>
            <a:pPr lvl="4" rtl="0"/>
            <a:r>
              <a:rPr lang="ro-RO" noProof="0" dirty="0" smtClean="0"/>
              <a:t>Al cincilea nivel</a:t>
            </a:r>
            <a:endParaRPr lang="ro-RO" noProof="0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o-RO" sz="1200" i="1" dirty="0" smtClean="0">
                <a:latin typeface="Arial" pitchFamily="34" charset="0"/>
                <a:cs typeface="Arial" pitchFamily="34" charset="0"/>
              </a:rPr>
              <a:t>Pentru a schimba imaginea de pe acest diapozitiv, selectați-o și ștergeți-o. Apoi faceți clic pe pictograma Imagini din substituent pentru a insera propria imagine.</a:t>
            </a:r>
          </a:p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ro-RO" smtClean="0"/>
              <a:t>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o-RO" noProof="0" smtClean="0"/>
              <a:t>11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405057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ă liberă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o-RO" sz="1800" noProof="0" dirty="0"/>
          </a:p>
        </p:txBody>
      </p:sp>
      <p:sp>
        <p:nvSpPr>
          <p:cNvPr id="7" name="Formă liberă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o-RO" sz="1800" noProof="0" dirty="0"/>
          </a:p>
        </p:txBody>
      </p:sp>
      <p:sp>
        <p:nvSpPr>
          <p:cNvPr id="8" name="Formă liberă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o-RO" sz="1800" noProof="0" dirty="0"/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o-RO" noProof="0" smtClean="0"/>
              <a:t>Clic pentru a edita stilul de subtitlu</a:t>
            </a:r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 dirty="0"/>
          </a:p>
        </p:txBody>
      </p:sp>
      <p:sp>
        <p:nvSpPr>
          <p:cNvPr id="3" name="Substituent imagine 2" descr="Un substituent gol pentru a adăuga o imagine. Faceți clic pe substituent și selectați imaginea pe care doriți s-o adăugați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o-RO" noProof="0" smtClean="0"/>
              <a:t>Faceți clic pe pictogramă pentru a adăuga o imagine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 smtClean="0"/>
              <a:t>Clic pentru editare stiluri text Coordonator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 smtClean="0"/>
              <a:t>Adăugați un subsol</a:t>
            </a:r>
            <a:endParaRPr lang="ro-RO" noProof="0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9FDE75-9C08-4449-BB0F-9D9D9C2AA1BE}" type="datetime1">
              <a:rPr lang="ro-RO" noProof="0" smtClean="0"/>
              <a:t>07.11.2023</a:t>
            </a:fld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ouă imagini cu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10" name="Dreptunghi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11" name="Dreptunghi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sz="1800" noProof="0" dirty="0"/>
          </a:p>
        </p:txBody>
      </p:sp>
      <p:sp>
        <p:nvSpPr>
          <p:cNvPr id="12" name="Dreptunghi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sz="1800" noProof="0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 dirty="0"/>
          </a:p>
        </p:txBody>
      </p:sp>
      <p:sp>
        <p:nvSpPr>
          <p:cNvPr id="3" name="Substituent imagine 2" descr="Un substituent gol pentru a adăuga o imagine. Faceți clic pe substituent și selectați imaginea pe care doriți s-o adăugați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o-RO" noProof="0" smtClean="0"/>
              <a:t>Faceți clic pe pictogramă pentru a adăuga o imagine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 smtClean="0"/>
              <a:t>Clic pentru editare stiluri text Coordonator</a:t>
            </a:r>
          </a:p>
        </p:txBody>
      </p:sp>
      <p:sp>
        <p:nvSpPr>
          <p:cNvPr id="8" name="Substituent imagine 2" descr="Un substituent gol pentru a adăuga o imagine. Faceți clic pe substituent și selectați imaginea pe care doriți s-o adăugați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o-RO" noProof="0" smtClean="0"/>
              <a:t>Faceți clic pe pictogramă pentru a adăuga o imagine</a:t>
            </a:r>
            <a:endParaRPr lang="ro-RO" noProof="0" dirty="0"/>
          </a:p>
        </p:txBody>
      </p:sp>
      <p:sp>
        <p:nvSpPr>
          <p:cNvPr id="13" name="Substituent text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 smtClean="0"/>
              <a:t>Clic pentru editare stiluri text Coordonator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 smtClean="0"/>
              <a:t>Adăugați un subsol</a:t>
            </a:r>
            <a:endParaRPr lang="ro-RO" noProof="0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E36A16-8A77-45BB-A5B2-1B2B52D57B9C}" type="datetime1">
              <a:rPr lang="ro-RO" noProof="0" smtClean="0"/>
              <a:t>07.11.2023</a:t>
            </a:fld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 smtClean="0"/>
              <a:t>Clic pentru editare stil titlu</a:t>
            </a:r>
            <a:endParaRPr lang="ro-RO" noProof="0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o-RO" noProof="0" smtClean="0"/>
              <a:t>Clic pentru editare stiluri text Coordonator</a:t>
            </a:r>
          </a:p>
          <a:p>
            <a:pPr lvl="1" rtl="0"/>
            <a:r>
              <a:rPr lang="ro-RO" noProof="0" smtClean="0"/>
              <a:t>Al doilea nivel</a:t>
            </a:r>
          </a:p>
          <a:p>
            <a:pPr lvl="2" rtl="0"/>
            <a:r>
              <a:rPr lang="ro-RO" noProof="0" smtClean="0"/>
              <a:t>Al treilea nivel</a:t>
            </a:r>
          </a:p>
          <a:p>
            <a:pPr lvl="3" rtl="0"/>
            <a:r>
              <a:rPr lang="ro-RO" noProof="0" smtClean="0"/>
              <a:t>Al patrulea nivel</a:t>
            </a:r>
          </a:p>
          <a:p>
            <a:pPr lvl="4" rtl="0"/>
            <a:r>
              <a:rPr lang="ro-RO" noProof="0" smtClean="0"/>
              <a:t>Al cincilea nivel</a:t>
            </a:r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 smtClean="0"/>
              <a:t>Adăugați un subsol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323564-27C1-44E9-ACB5-07DB70212B17}" type="datetime1">
              <a:rPr lang="ro-RO" noProof="0" smtClean="0"/>
              <a:t>07.11.2023</a:t>
            </a:fld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8" name="Dreptunghi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9" name="Dreptunghi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ro-RO" noProof="0" smtClean="0"/>
              <a:t>Clic pentru editare stil titlu</a:t>
            </a:r>
            <a:endParaRPr lang="ro-RO" noProof="0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ro-RO" noProof="0" smtClean="0"/>
              <a:t>Clic pentru editare stiluri text Coordonator</a:t>
            </a:r>
          </a:p>
          <a:p>
            <a:pPr lvl="1" rtl="0"/>
            <a:r>
              <a:rPr lang="ro-RO" noProof="0" smtClean="0"/>
              <a:t>Al doilea nivel</a:t>
            </a:r>
          </a:p>
          <a:p>
            <a:pPr lvl="2" rtl="0"/>
            <a:r>
              <a:rPr lang="ro-RO" noProof="0" smtClean="0"/>
              <a:t>Al treilea nivel</a:t>
            </a:r>
          </a:p>
          <a:p>
            <a:pPr lvl="3" rtl="0"/>
            <a:r>
              <a:rPr lang="ro-RO" noProof="0" smtClean="0"/>
              <a:t>Al patrulea nivel</a:t>
            </a:r>
          </a:p>
          <a:p>
            <a:pPr lvl="4" rtl="0"/>
            <a:r>
              <a:rPr lang="ro-RO" noProof="0" smtClean="0"/>
              <a:t>Al cincilea nivel</a:t>
            </a:r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 smtClean="0"/>
              <a:t>Adăugați un subsol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E18E92-A8E9-4C5C-ABBD-A6BEC2DF7E67}" type="datetime1">
              <a:rPr lang="ro-RO" noProof="0" smtClean="0"/>
              <a:t>07.11.2023</a:t>
            </a:fld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 smtClean="0"/>
              <a:t>Clic pentru editare stil titlu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o-RO" noProof="0" smtClean="0"/>
              <a:t>Clic pentru editare stiluri text Coordonator</a:t>
            </a:r>
          </a:p>
          <a:p>
            <a:pPr lvl="1" rtl="0"/>
            <a:r>
              <a:rPr lang="ro-RO" noProof="0" smtClean="0"/>
              <a:t>Al doilea nivel</a:t>
            </a:r>
          </a:p>
          <a:p>
            <a:pPr lvl="2" rtl="0"/>
            <a:r>
              <a:rPr lang="ro-RO" noProof="0" smtClean="0"/>
              <a:t>Al treilea nivel</a:t>
            </a:r>
          </a:p>
          <a:p>
            <a:pPr lvl="3" rtl="0"/>
            <a:r>
              <a:rPr lang="ro-RO" noProof="0" smtClean="0"/>
              <a:t>Al patrulea nivel</a:t>
            </a:r>
          </a:p>
          <a:p>
            <a:pPr lvl="4" rtl="0"/>
            <a:r>
              <a:rPr lang="ro-RO" noProof="0" smtClean="0"/>
              <a:t>Al cincilea nivel</a:t>
            </a:r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 smtClean="0"/>
              <a:t>Adăugați un subsol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5CF5C4-0292-4EFE-88C5-D6F09A3F0BF0}" type="datetime1">
              <a:rPr lang="ro-RO" noProof="0" smtClean="0"/>
              <a:t>07.11.2023</a:t>
            </a:fld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zitiv titlu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reptunghi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sz="1800" noProof="0" dirty="0"/>
          </a:p>
        </p:txBody>
      </p:sp>
      <p:sp>
        <p:nvSpPr>
          <p:cNvPr id="11" name="Formă liberă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o-RO" sz="1800" noProof="0" dirty="0"/>
          </a:p>
        </p:txBody>
      </p:sp>
      <p:sp>
        <p:nvSpPr>
          <p:cNvPr id="12" name="Formă liberă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o-RO" sz="1800" noProof="0" dirty="0"/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 dirty="0"/>
          </a:p>
        </p:txBody>
      </p:sp>
      <p:sp>
        <p:nvSpPr>
          <p:cNvPr id="15" name="Substituent imagine 14" descr="Un substituent gol pentru a adăuga o imagine. Faceți clic pe substituent și selectați imaginea pe care doriți s-o adăugați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o-RO" noProof="0" smtClean="0"/>
              <a:t>Faceți clic pe pictogramă pentru a adăuga o imagine</a:t>
            </a:r>
            <a:endParaRPr lang="ro-RO" noProof="0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o-RO" noProof="0" smtClean="0"/>
              <a:t>Clic pentru a edita stilul de subtitlu</a:t>
            </a:r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o-RO" sz="1800" noProof="0" dirty="0"/>
          </a:p>
        </p:txBody>
      </p:sp>
      <p:sp>
        <p:nvSpPr>
          <p:cNvPr id="8" name="Formă liberă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o-RO" sz="1800" noProof="0" dirty="0"/>
          </a:p>
        </p:txBody>
      </p:sp>
      <p:sp>
        <p:nvSpPr>
          <p:cNvPr id="9" name="Formă liberă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o-RO" sz="1800" noProof="0" dirty="0"/>
          </a:p>
        </p:txBody>
      </p:sp>
      <p:sp>
        <p:nvSpPr>
          <p:cNvPr id="10" name="Formă liberă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o-RO" sz="1800" noProof="0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 smtClean="0"/>
              <a:t>Clic pentru editare stiluri text Coordonator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 smtClean="0"/>
              <a:t>Clic pentru editare stil titlu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ro-RO" noProof="0" smtClean="0"/>
              <a:t>Clic pentru editare stiluri text Coordonator</a:t>
            </a:r>
          </a:p>
          <a:p>
            <a:pPr lvl="1" rtl="0"/>
            <a:r>
              <a:rPr lang="ro-RO" noProof="0" smtClean="0"/>
              <a:t>Al doilea nivel</a:t>
            </a:r>
          </a:p>
          <a:p>
            <a:pPr lvl="2" rtl="0"/>
            <a:r>
              <a:rPr lang="ro-RO" noProof="0" smtClean="0"/>
              <a:t>Al treilea nivel</a:t>
            </a:r>
          </a:p>
          <a:p>
            <a:pPr lvl="3" rtl="0"/>
            <a:r>
              <a:rPr lang="ro-RO" noProof="0" smtClean="0"/>
              <a:t>Al patrulea nivel</a:t>
            </a:r>
          </a:p>
          <a:p>
            <a:pPr lvl="4" rtl="0"/>
            <a:r>
              <a:rPr lang="ro-RO" noProof="0" smtClean="0"/>
              <a:t>Al cincilea nivel</a:t>
            </a:r>
            <a:endParaRPr lang="ro-RO" noProof="0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ro-RO" noProof="0" smtClean="0"/>
              <a:t>Clic pentru editare stiluri text Coordonator</a:t>
            </a:r>
          </a:p>
          <a:p>
            <a:pPr lvl="1" rtl="0"/>
            <a:r>
              <a:rPr lang="ro-RO" noProof="0" smtClean="0"/>
              <a:t>Al doilea nivel</a:t>
            </a:r>
          </a:p>
          <a:p>
            <a:pPr lvl="2" rtl="0"/>
            <a:r>
              <a:rPr lang="ro-RO" noProof="0" smtClean="0"/>
              <a:t>Al treilea nivel</a:t>
            </a:r>
          </a:p>
          <a:p>
            <a:pPr lvl="3" rtl="0"/>
            <a:r>
              <a:rPr lang="ro-RO" noProof="0" smtClean="0"/>
              <a:t>Al patrulea nivel</a:t>
            </a:r>
          </a:p>
          <a:p>
            <a:pPr lvl="4" rtl="0"/>
            <a:r>
              <a:rPr lang="ro-RO" noProof="0" smtClean="0"/>
              <a:t>Al cincilea nivel</a:t>
            </a:r>
            <a:endParaRPr lang="ro-RO" noProof="0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 smtClean="0"/>
              <a:t>Adăugați un subsol</a:t>
            </a:r>
            <a:endParaRPr lang="ro-RO" noProof="0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9D7C27-02C0-4A2D-990A-849964DBC4D8}" type="datetime1">
              <a:rPr lang="ro-RO" noProof="0" smtClean="0"/>
              <a:t>07.11.2023</a:t>
            </a:fld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ro-RO" noProof="0" smtClean="0"/>
              <a:t>Clic pentru editare stil titlu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ro-RO" noProof="0" smtClean="0"/>
              <a:t>Clic pentru editare stiluri text Coordonator</a:t>
            </a:r>
          </a:p>
          <a:p>
            <a:pPr lvl="1" rtl="0"/>
            <a:r>
              <a:rPr lang="ro-RO" noProof="0" smtClean="0"/>
              <a:t>Al doilea nivel</a:t>
            </a:r>
          </a:p>
          <a:p>
            <a:pPr lvl="2" rtl="0"/>
            <a:r>
              <a:rPr lang="ro-RO" noProof="0" smtClean="0"/>
              <a:t>Al treilea nivel</a:t>
            </a:r>
          </a:p>
          <a:p>
            <a:pPr lvl="3" rtl="0"/>
            <a:r>
              <a:rPr lang="ro-RO" noProof="0" smtClean="0"/>
              <a:t>Al patrulea nivel</a:t>
            </a:r>
          </a:p>
          <a:p>
            <a:pPr lvl="4" rtl="0"/>
            <a:r>
              <a:rPr lang="ro-RO" noProof="0" smtClean="0"/>
              <a:t>Al cincilea nivel</a:t>
            </a:r>
            <a:endParaRPr lang="ro-RO" noProof="0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ro-RO" noProof="0" smtClean="0"/>
              <a:t>Clic pentru editare stiluri text Coordonator</a:t>
            </a:r>
          </a:p>
          <a:p>
            <a:pPr lvl="1" rtl="0"/>
            <a:r>
              <a:rPr lang="ro-RO" noProof="0" smtClean="0"/>
              <a:t>Al doilea nivel</a:t>
            </a:r>
          </a:p>
          <a:p>
            <a:pPr lvl="2" rtl="0"/>
            <a:r>
              <a:rPr lang="ro-RO" noProof="0" smtClean="0"/>
              <a:t>Al treilea nivel</a:t>
            </a:r>
          </a:p>
          <a:p>
            <a:pPr lvl="3" rtl="0"/>
            <a:r>
              <a:rPr lang="ro-RO" noProof="0" smtClean="0"/>
              <a:t>Al patrulea nivel</a:t>
            </a:r>
          </a:p>
          <a:p>
            <a:pPr lvl="4" rtl="0"/>
            <a:r>
              <a:rPr lang="ro-RO" noProof="0" smtClean="0"/>
              <a:t>Al cincilea nivel</a:t>
            </a:r>
            <a:endParaRPr lang="ro-RO" noProof="0" dirty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 smtClean="0"/>
              <a:t>Adăugați un subsol</a:t>
            </a:r>
            <a:endParaRPr lang="ro-RO" noProof="0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63FFC6-2A4C-4894-9506-6B3C03729094}" type="datetime1">
              <a:rPr lang="ro-RO" noProof="0" smtClean="0"/>
              <a:t>07.11.2023</a:t>
            </a:fld>
            <a:endParaRPr lang="ro-RO" noProof="0" dirty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noProof="0" smtClean="0"/>
              <a:t>Clic pentru editare stil titlu</a:t>
            </a:r>
            <a:endParaRPr lang="ro-RO" noProof="0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 smtClean="0"/>
              <a:t>Adăugați un subsol</a:t>
            </a:r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A94DA1-E068-4A56-9844-86A7C70F8526}" type="datetime1">
              <a:rPr lang="ro-RO" noProof="0" smtClean="0"/>
              <a:t>07.11.2023</a:t>
            </a:fld>
            <a:endParaRPr lang="ro-RO" noProof="0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 smtClean="0"/>
              <a:t>Adăugați un subsol</a:t>
            </a:r>
            <a:endParaRPr lang="ro-RO" noProof="0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BC5583-E6BB-403C-915E-38A9BE159900}" type="datetime1">
              <a:rPr lang="ro-RO" noProof="0" smtClean="0"/>
              <a:t>07.11.2023</a:t>
            </a:fld>
            <a:endParaRPr lang="ro-RO" noProof="0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o-RO" noProof="0" smtClean="0"/>
              <a:t>Clic pentru editare stil titlu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o-RO" noProof="0" smtClean="0"/>
              <a:t>Clic pentru editare stiluri text Coordonator</a:t>
            </a:r>
          </a:p>
          <a:p>
            <a:pPr lvl="1" rtl="0"/>
            <a:r>
              <a:rPr lang="ro-RO" noProof="0" smtClean="0"/>
              <a:t>Al doilea nivel</a:t>
            </a:r>
          </a:p>
          <a:p>
            <a:pPr lvl="2" rtl="0"/>
            <a:r>
              <a:rPr lang="ro-RO" noProof="0" smtClean="0"/>
              <a:t>Al treilea nivel</a:t>
            </a:r>
          </a:p>
          <a:p>
            <a:pPr lvl="3" rtl="0"/>
            <a:r>
              <a:rPr lang="ro-RO" noProof="0" smtClean="0"/>
              <a:t>Al patrulea nivel</a:t>
            </a:r>
          </a:p>
          <a:p>
            <a:pPr lvl="4" rtl="0"/>
            <a:r>
              <a:rPr lang="ro-RO" noProof="0" smtClean="0"/>
              <a:t>Al cincilea nivel</a:t>
            </a:r>
            <a:endParaRPr lang="ro-RO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o-RO" noProof="0" smtClean="0"/>
              <a:t>Clic pentru editare stiluri text Coordonator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o-RO" noProof="0" dirty="0" smtClean="0"/>
              <a:t>Adăugați un subsol</a:t>
            </a:r>
            <a:endParaRPr lang="ro-RO" noProof="0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1711F-48E1-459B-A495-FDA5F976C003}" type="datetime1">
              <a:rPr lang="ro-RO" noProof="0" smtClean="0"/>
              <a:t>07.11.2023</a:t>
            </a:fld>
            <a:endParaRPr lang="ro-RO" noProof="0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o-RO" noProof="0" smtClean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8" name="Dreptunghi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9" name="Dreptunghi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noProof="0" dirty="0"/>
          </a:p>
        </p:txBody>
      </p:sp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o-RO" noProof="0" dirty="0" smtClean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o-RO" noProof="0" dirty="0" smtClean="0"/>
              <a:t>Faceți clic pentru a edita stilurile de text Coordonator</a:t>
            </a:r>
          </a:p>
          <a:p>
            <a:pPr lvl="1" rtl="0"/>
            <a:r>
              <a:rPr lang="ro-RO" noProof="0" dirty="0" smtClean="0"/>
              <a:t>Al doilea nivel</a:t>
            </a:r>
          </a:p>
          <a:p>
            <a:pPr lvl="2" rtl="0"/>
            <a:r>
              <a:rPr lang="ro-RO" noProof="0" dirty="0" smtClean="0"/>
              <a:t>Al treilea nivel</a:t>
            </a:r>
          </a:p>
          <a:p>
            <a:pPr lvl="3" rtl="0"/>
            <a:r>
              <a:rPr lang="ro-RO" noProof="0" dirty="0" smtClean="0"/>
              <a:t>Al patrulea nivel</a:t>
            </a:r>
          </a:p>
          <a:p>
            <a:pPr lvl="4" rtl="0"/>
            <a:r>
              <a:rPr lang="ro-RO" noProof="0" dirty="0" smtClean="0"/>
              <a:t>Al cincilea nivel</a:t>
            </a:r>
            <a:endParaRPr lang="ro-RO" noProof="0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o-RO" noProof="0" dirty="0" smtClean="0"/>
              <a:t>Adăugați un subsol</a:t>
            </a:r>
            <a:endParaRPr lang="ro-RO" noProof="0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CAE106B-D1C2-4CE0-AE95-526F9624EE3E}" type="datetime1">
              <a:rPr lang="ro-RO" noProof="0" smtClean="0"/>
              <a:t>07.11.2023</a:t>
            </a:fld>
            <a:endParaRPr lang="ro-RO" noProof="0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ro-RO" noProof="0" smtClean="0"/>
              <a:pPr rtl="0"/>
              <a:t>‹#›</a:t>
            </a:fld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o-RO" dirty="0" smtClean="0">
                <a:solidFill>
                  <a:schemeClr val="tx2"/>
                </a:solidFill>
              </a:rPr>
              <a:t>Plan de </a:t>
            </a:r>
            <a:r>
              <a:rPr lang="ro-RO" dirty="0" smtClean="0">
                <a:solidFill>
                  <a:schemeClr val="tx2"/>
                </a:solidFill>
              </a:rPr>
              <a:t>afaceri</a:t>
            </a:r>
            <a:br>
              <a:rPr lang="ro-RO" dirty="0" smtClean="0">
                <a:solidFill>
                  <a:schemeClr val="tx2"/>
                </a:solidFill>
              </a:rPr>
            </a:br>
            <a:r>
              <a:rPr lang="ro-RO" dirty="0" smtClean="0">
                <a:solidFill>
                  <a:schemeClr val="tx2"/>
                </a:solidFill>
              </a:rPr>
              <a:t/>
            </a:r>
            <a:br>
              <a:rPr lang="ro-RO" dirty="0" smtClean="0">
                <a:solidFill>
                  <a:schemeClr val="tx2"/>
                </a:solidFill>
              </a:rPr>
            </a:br>
            <a:r>
              <a:rPr lang="ro-RO" dirty="0" smtClean="0">
                <a:solidFill>
                  <a:schemeClr val="tx2"/>
                </a:solidFill>
              </a:rPr>
              <a:t/>
            </a:r>
            <a:br>
              <a:rPr lang="ro-RO" dirty="0" smtClean="0">
                <a:solidFill>
                  <a:schemeClr val="tx2"/>
                </a:solidFill>
              </a:rPr>
            </a:br>
            <a:endParaRPr lang="ro-RO" dirty="0"/>
          </a:p>
        </p:txBody>
      </p:sp>
      <p:pic>
        <p:nvPicPr>
          <p:cNvPr id="5" name="Substituent imagine 4" descr="Stradă cu mișcare estompată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295401" y="3530600"/>
            <a:ext cx="5120640" cy="2641600"/>
          </a:xfrm>
        </p:spPr>
        <p:txBody>
          <a:bodyPr rtlCol="0"/>
          <a:lstStyle/>
          <a:p>
            <a:pPr algn="ctr"/>
            <a:r>
              <a:rPr lang="ro-RO" dirty="0" smtClean="0">
                <a:solidFill>
                  <a:schemeClr val="tx2"/>
                </a:solidFill>
              </a:rPr>
              <a:t>S.C.</a:t>
            </a:r>
            <a:r>
              <a:rPr lang="ro-RO" dirty="0" smtClean="0"/>
              <a:t> </a:t>
            </a:r>
            <a:r>
              <a:rPr lang="ro-RO" dirty="0" err="1" smtClean="0">
                <a:solidFill>
                  <a:schemeClr val="tx2"/>
                </a:solidFill>
              </a:rPr>
              <a:t>Dreams&amp;Designs</a:t>
            </a:r>
            <a:r>
              <a:rPr lang="ro-RO" dirty="0" smtClean="0">
                <a:solidFill>
                  <a:schemeClr val="tx2"/>
                </a:solidFill>
              </a:rPr>
              <a:t> S.R.L.</a:t>
            </a:r>
          </a:p>
          <a:p>
            <a:pPr algn="ctr"/>
            <a:r>
              <a:rPr lang="ro-RO" dirty="0" err="1" smtClean="0">
                <a:solidFill>
                  <a:schemeClr val="tx2"/>
                </a:solidFill>
              </a:rPr>
              <a:t>Hrițcu</a:t>
            </a:r>
            <a:r>
              <a:rPr lang="ro-RO" dirty="0" smtClean="0">
                <a:solidFill>
                  <a:schemeClr val="tx2"/>
                </a:solidFill>
              </a:rPr>
              <a:t> </a:t>
            </a:r>
            <a:r>
              <a:rPr lang="ro-RO" dirty="0" smtClean="0">
                <a:solidFill>
                  <a:schemeClr val="tx2"/>
                </a:solidFill>
              </a:rPr>
              <a:t>Camelia-Monica </a:t>
            </a:r>
            <a:endParaRPr lang="ro-RO" dirty="0" smtClean="0">
              <a:solidFill>
                <a:schemeClr val="tx2"/>
              </a:solidFill>
            </a:endParaRPr>
          </a:p>
          <a:p>
            <a:pPr algn="ctr"/>
            <a:r>
              <a:rPr lang="ro-RO" dirty="0" smtClean="0">
                <a:solidFill>
                  <a:schemeClr val="tx2"/>
                </a:solidFill>
              </a:rPr>
              <a:t>clasa a XI-a C</a:t>
            </a:r>
          </a:p>
          <a:p>
            <a:pPr algn="ctr"/>
            <a:r>
              <a:rPr lang="ro-RO" dirty="0" smtClean="0">
                <a:solidFill>
                  <a:schemeClr val="tx2"/>
                </a:solidFill>
              </a:rPr>
              <a:t>Colegiul Economic ,, Dimitrie Cantemir” Suceava</a:t>
            </a:r>
          </a:p>
          <a:p>
            <a:endParaRPr lang="ro-R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780316" y="243439"/>
            <a:ext cx="4038600" cy="694144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Marketing și vânzări</a:t>
            </a:r>
          </a:p>
        </p:txBody>
      </p:sp>
      <p:sp>
        <p:nvSpPr>
          <p:cNvPr id="3" name="Dreptunghi 2"/>
          <p:cNvSpPr/>
          <p:nvPr/>
        </p:nvSpPr>
        <p:spPr>
          <a:xfrm>
            <a:off x="195944" y="3796937"/>
            <a:ext cx="2795451" cy="20737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Dreptunghi 3"/>
          <p:cNvSpPr/>
          <p:nvPr/>
        </p:nvSpPr>
        <p:spPr>
          <a:xfrm>
            <a:off x="3119846" y="1714475"/>
            <a:ext cx="3004458" cy="19333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Dreptunghi 4"/>
          <p:cNvSpPr/>
          <p:nvPr/>
        </p:nvSpPr>
        <p:spPr>
          <a:xfrm>
            <a:off x="5926182" y="4398167"/>
            <a:ext cx="3370217" cy="17330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CasetăText 6"/>
          <p:cNvSpPr txBox="1"/>
          <p:nvPr/>
        </p:nvSpPr>
        <p:spPr>
          <a:xfrm>
            <a:off x="165463" y="3856782"/>
            <a:ext cx="2656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tx2"/>
                </a:solidFill>
              </a:rPr>
              <a:t>Rețelele de socializare: Prezența activă și gestionarea paginilor de Facebook, </a:t>
            </a:r>
            <a:r>
              <a:rPr lang="ro-RO" dirty="0" err="1">
                <a:solidFill>
                  <a:schemeClr val="tx2"/>
                </a:solidFill>
              </a:rPr>
              <a:t>Instagram</a:t>
            </a:r>
            <a:r>
              <a:rPr lang="ro-RO" dirty="0">
                <a:solidFill>
                  <a:schemeClr val="tx2"/>
                </a:solidFill>
              </a:rPr>
              <a:t>, pentru a interacționa cu publicul țintă.</a:t>
            </a:r>
          </a:p>
          <a:p>
            <a:endParaRPr lang="ro-RO" dirty="0"/>
          </a:p>
        </p:txBody>
      </p:sp>
      <p:sp>
        <p:nvSpPr>
          <p:cNvPr id="8" name="CasetăText 7"/>
          <p:cNvSpPr txBox="1"/>
          <p:nvPr/>
        </p:nvSpPr>
        <p:spPr>
          <a:xfrm>
            <a:off x="3252652" y="1807701"/>
            <a:ext cx="27388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tx2"/>
                </a:solidFill>
              </a:rPr>
              <a:t>Publicitate online: Plasarea de reclame banner, video sau native pe site-uri relevante pentru a crește vizibilitatea.</a:t>
            </a:r>
          </a:p>
          <a:p>
            <a:endParaRPr lang="ro-RO" dirty="0"/>
          </a:p>
        </p:txBody>
      </p:sp>
      <p:sp>
        <p:nvSpPr>
          <p:cNvPr id="9" name="CasetăText 8"/>
          <p:cNvSpPr txBox="1"/>
          <p:nvPr/>
        </p:nvSpPr>
        <p:spPr>
          <a:xfrm>
            <a:off x="6096000" y="4526006"/>
            <a:ext cx="3030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tx2"/>
                </a:solidFill>
              </a:rPr>
              <a:t>Participarea la expoziții și evenimente: </a:t>
            </a:r>
            <a:r>
              <a:rPr lang="ro-RO" dirty="0" smtClean="0">
                <a:solidFill>
                  <a:schemeClr val="tx2"/>
                </a:solidFill>
              </a:rPr>
              <a:t>prezentarea </a:t>
            </a:r>
            <a:r>
              <a:rPr lang="ro-RO" dirty="0">
                <a:solidFill>
                  <a:schemeClr val="tx2"/>
                </a:solidFill>
              </a:rPr>
              <a:t>produselor și serviciilor în cadrul târgurilor și expozițiilor relevante.</a:t>
            </a:r>
          </a:p>
        </p:txBody>
      </p:sp>
      <p:sp>
        <p:nvSpPr>
          <p:cNvPr id="10" name="Dreptunghi 9"/>
          <p:cNvSpPr/>
          <p:nvPr/>
        </p:nvSpPr>
        <p:spPr>
          <a:xfrm>
            <a:off x="8978536" y="2247927"/>
            <a:ext cx="2956561" cy="15490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CasetăText 10"/>
          <p:cNvSpPr txBox="1"/>
          <p:nvPr/>
        </p:nvSpPr>
        <p:spPr>
          <a:xfrm>
            <a:off x="9135291" y="2402005"/>
            <a:ext cx="2799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chemeClr val="tx2"/>
                </a:solidFill>
              </a:rPr>
              <a:t>Modalitățile de livrare vor fi prin </a:t>
            </a:r>
            <a:r>
              <a:rPr lang="ro-RO" dirty="0">
                <a:solidFill>
                  <a:schemeClr val="tx2"/>
                </a:solidFill>
              </a:rPr>
              <a:t>curier, ridicare fizică de la firma noastră sau prin mediul online </a:t>
            </a:r>
          </a:p>
        </p:txBody>
      </p:sp>
      <p:cxnSp>
        <p:nvCxnSpPr>
          <p:cNvPr id="14" name="Conector curbat 13"/>
          <p:cNvCxnSpPr/>
          <p:nvPr/>
        </p:nvCxnSpPr>
        <p:spPr>
          <a:xfrm rot="5400000">
            <a:off x="-418011" y="1271451"/>
            <a:ext cx="3796937" cy="1254034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curbat 15"/>
          <p:cNvCxnSpPr/>
          <p:nvPr/>
        </p:nvCxnSpPr>
        <p:spPr>
          <a:xfrm rot="5400000">
            <a:off x="3562363" y="460997"/>
            <a:ext cx="1714475" cy="79248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curbat 17"/>
          <p:cNvCxnSpPr/>
          <p:nvPr/>
        </p:nvCxnSpPr>
        <p:spPr>
          <a:xfrm rot="5400000">
            <a:off x="5416563" y="1498043"/>
            <a:ext cx="4398167" cy="140208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curbat 19"/>
          <p:cNvCxnSpPr/>
          <p:nvPr/>
        </p:nvCxnSpPr>
        <p:spPr>
          <a:xfrm rot="5400000">
            <a:off x="9753043" y="375026"/>
            <a:ext cx="2247927" cy="1497874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3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Management </a:t>
            </a:r>
          </a:p>
        </p:txBody>
      </p:sp>
      <p:sp>
        <p:nvSpPr>
          <p:cNvPr id="4" name="CasetăText 3"/>
          <p:cNvSpPr txBox="1"/>
          <p:nvPr/>
        </p:nvSpPr>
        <p:spPr>
          <a:xfrm>
            <a:off x="156754" y="1617611"/>
            <a:ext cx="6244046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sz="2000" dirty="0">
                <a:solidFill>
                  <a:schemeClr val="tx2"/>
                </a:solidFill>
              </a:rPr>
              <a:t>Administratorul firmei :  </a:t>
            </a:r>
            <a:r>
              <a:rPr lang="ro-RO" sz="2000" dirty="0" err="1">
                <a:solidFill>
                  <a:schemeClr val="tx2"/>
                </a:solidFill>
              </a:rPr>
              <a:t>Hrițcu</a:t>
            </a:r>
            <a:r>
              <a:rPr lang="ro-RO" sz="2000" dirty="0">
                <a:solidFill>
                  <a:schemeClr val="tx2"/>
                </a:solidFill>
              </a:rPr>
              <a:t> Camelia-Monica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sz="2000" dirty="0">
                <a:solidFill>
                  <a:schemeClr val="tx2"/>
                </a:solidFill>
              </a:rPr>
              <a:t>asociați: </a:t>
            </a:r>
            <a:endParaRPr lang="ro-RO" sz="2000" dirty="0" smtClean="0">
              <a:solidFill>
                <a:schemeClr val="tx2"/>
              </a:solidFill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ro-RO" sz="2000" dirty="0" err="1" smtClean="0">
                <a:solidFill>
                  <a:schemeClr val="tx2"/>
                </a:solidFill>
              </a:rPr>
              <a:t>Aghiorghiesei</a:t>
            </a:r>
            <a:r>
              <a:rPr lang="ro-RO" sz="2000" dirty="0" smtClean="0">
                <a:solidFill>
                  <a:schemeClr val="tx2"/>
                </a:solidFill>
              </a:rPr>
              <a:t> </a:t>
            </a:r>
            <a:r>
              <a:rPr lang="ro-RO" sz="2000" dirty="0">
                <a:solidFill>
                  <a:schemeClr val="tx2"/>
                </a:solidFill>
              </a:rPr>
              <a:t>Denisa-Maria este șef </a:t>
            </a:r>
            <a:r>
              <a:rPr lang="ro-RO" sz="2000" dirty="0" smtClean="0">
                <a:solidFill>
                  <a:schemeClr val="tx2"/>
                </a:solidFill>
              </a:rPr>
              <a:t>designer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ro-RO" sz="2000" dirty="0" smtClean="0">
                <a:solidFill>
                  <a:schemeClr val="tx2"/>
                </a:solidFill>
              </a:rPr>
              <a:t>Anuței </a:t>
            </a:r>
            <a:r>
              <a:rPr lang="ro-RO" sz="2000" dirty="0">
                <a:solidFill>
                  <a:schemeClr val="tx2"/>
                </a:solidFill>
              </a:rPr>
              <a:t>David agent de </a:t>
            </a:r>
            <a:r>
              <a:rPr lang="ro-RO" sz="2000" dirty="0" smtClean="0">
                <a:solidFill>
                  <a:schemeClr val="tx2"/>
                </a:solidFill>
              </a:rPr>
              <a:t>vânzări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ro-RO" sz="2000" dirty="0" err="1" smtClean="0">
                <a:solidFill>
                  <a:schemeClr val="tx2"/>
                </a:solidFill>
              </a:rPr>
              <a:t>Palamaru</a:t>
            </a:r>
            <a:r>
              <a:rPr lang="ro-RO" sz="2000" dirty="0" smtClean="0">
                <a:solidFill>
                  <a:schemeClr val="tx2"/>
                </a:solidFill>
              </a:rPr>
              <a:t> </a:t>
            </a:r>
            <a:r>
              <a:rPr lang="ro-RO" sz="2000" dirty="0">
                <a:solidFill>
                  <a:schemeClr val="tx2"/>
                </a:solidFill>
              </a:rPr>
              <a:t>Matei - Albert asistent </a:t>
            </a:r>
            <a:r>
              <a:rPr lang="ro-RO" sz="2000" dirty="0" smtClean="0">
                <a:solidFill>
                  <a:schemeClr val="tx2"/>
                </a:solidFill>
              </a:rPr>
              <a:t>designer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ro-RO" sz="2000" dirty="0" err="1" smtClean="0">
                <a:solidFill>
                  <a:schemeClr val="tx2"/>
                </a:solidFill>
              </a:rPr>
              <a:t>Strugariu</a:t>
            </a:r>
            <a:r>
              <a:rPr lang="ro-RO" sz="2000" dirty="0" smtClean="0">
                <a:solidFill>
                  <a:schemeClr val="tx2"/>
                </a:solidFill>
              </a:rPr>
              <a:t> </a:t>
            </a:r>
            <a:r>
              <a:rPr lang="ro-RO" sz="2000" dirty="0">
                <a:solidFill>
                  <a:schemeClr val="tx2"/>
                </a:solidFill>
              </a:rPr>
              <a:t>Lorenzo – Gabriel web designer  </a:t>
            </a:r>
            <a:endParaRPr lang="ro-RO" sz="2000" dirty="0" smtClean="0">
              <a:solidFill>
                <a:schemeClr val="tx2"/>
              </a:solidFill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ro-RO" sz="2000" dirty="0" smtClean="0">
                <a:solidFill>
                  <a:schemeClr val="tx2"/>
                </a:solidFill>
              </a:rPr>
              <a:t>Cazacu </a:t>
            </a:r>
            <a:r>
              <a:rPr lang="ro-RO" sz="2000" dirty="0">
                <a:solidFill>
                  <a:schemeClr val="tx2"/>
                </a:solidFill>
              </a:rPr>
              <a:t>Ana-Maria contabil</a:t>
            </a:r>
          </a:p>
        </p:txBody>
      </p:sp>
      <p:sp>
        <p:nvSpPr>
          <p:cNvPr id="5" name="CasetăText 4"/>
          <p:cNvSpPr txBox="1"/>
          <p:nvPr/>
        </p:nvSpPr>
        <p:spPr>
          <a:xfrm>
            <a:off x="4781005" y="5203920"/>
            <a:ext cx="727165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2"/>
                </a:solidFill>
              </a:rPr>
              <a:t>Echipa noastră se va baza cel mai mult pe cooperare și comunicare, unind ideile tuturor pentru a efectua un serviciu cât mai excelent si mulțumitor tuturor clienților noștri.</a:t>
            </a:r>
            <a:endParaRPr lang="ro-RO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Adidasi pictati manual – Atelierul Color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534" y="1617611"/>
            <a:ext cx="3497524" cy="307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stul de Sus ziua de azi ghete dama piele alba pictate manual picurat  oriunde Ch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3" y="4003717"/>
            <a:ext cx="2710590" cy="271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rept 6"/>
          <p:cNvCxnSpPr/>
          <p:nvPr/>
        </p:nvCxnSpPr>
        <p:spPr>
          <a:xfrm flipV="1">
            <a:off x="3278777" y="4336869"/>
            <a:ext cx="4602480" cy="870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92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Operațional 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95400" y="1582055"/>
            <a:ext cx="4572000" cy="850392"/>
          </a:xfrm>
          <a:ln w="19050">
            <a:solidFill>
              <a:srgbClr val="7030A0"/>
            </a:solidFill>
            <a:prstDash val="dash"/>
          </a:ln>
        </p:spPr>
        <p:txBody>
          <a:bodyPr/>
          <a:lstStyle/>
          <a:p>
            <a:r>
              <a:rPr lang="ro-RO" dirty="0" smtClean="0">
                <a:solidFill>
                  <a:schemeClr val="tx2"/>
                </a:solidFill>
              </a:rPr>
              <a:t>Materii prime necesare</a:t>
            </a:r>
            <a:endParaRPr lang="ro-RO" dirty="0">
              <a:solidFill>
                <a:schemeClr val="tx2"/>
              </a:solidFill>
            </a:endParaRP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295400" y="2713809"/>
            <a:ext cx="4572000" cy="3467100"/>
          </a:xfrm>
          <a:ln w="19050">
            <a:solidFill>
              <a:schemeClr val="tx1"/>
            </a:solidFill>
            <a:prstDash val="solid"/>
          </a:ln>
        </p:spPr>
        <p:txBody>
          <a:bodyPr>
            <a:normAutofit fontScale="92500" lnSpcReduction="20000"/>
          </a:bodyPr>
          <a:lstStyle/>
          <a:p>
            <a:pPr lvl="0"/>
            <a:r>
              <a:rPr lang="ro-RO" dirty="0" smtClean="0">
                <a:solidFill>
                  <a:schemeClr val="tx2"/>
                </a:solidFill>
              </a:rPr>
              <a:t>materiale </a:t>
            </a:r>
            <a:r>
              <a:rPr lang="ro-RO" dirty="0">
                <a:solidFill>
                  <a:schemeClr val="tx2"/>
                </a:solidFill>
              </a:rPr>
              <a:t>(</a:t>
            </a:r>
            <a:r>
              <a:rPr lang="ro-RO" dirty="0" smtClean="0">
                <a:solidFill>
                  <a:schemeClr val="tx2"/>
                </a:solidFill>
              </a:rPr>
              <a:t>hârtie/carton/plastic)</a:t>
            </a:r>
          </a:p>
          <a:p>
            <a:pPr lvl="0"/>
            <a:r>
              <a:rPr lang="ro-RO" dirty="0" smtClean="0">
                <a:solidFill>
                  <a:schemeClr val="tx2"/>
                </a:solidFill>
              </a:rPr>
              <a:t>vopsele </a:t>
            </a:r>
          </a:p>
          <a:p>
            <a:pPr lvl="0"/>
            <a:r>
              <a:rPr lang="ro-RO" dirty="0" smtClean="0">
                <a:solidFill>
                  <a:schemeClr val="tx2"/>
                </a:solidFill>
              </a:rPr>
              <a:t>materiale </a:t>
            </a:r>
            <a:r>
              <a:rPr lang="ro-RO" dirty="0">
                <a:solidFill>
                  <a:schemeClr val="tx2"/>
                </a:solidFill>
              </a:rPr>
              <a:t>textile</a:t>
            </a:r>
          </a:p>
          <a:p>
            <a:pPr lvl="0"/>
            <a:r>
              <a:rPr lang="ro-RO" dirty="0">
                <a:solidFill>
                  <a:schemeClr val="tx2"/>
                </a:solidFill>
              </a:rPr>
              <a:t>pensule </a:t>
            </a:r>
            <a:endParaRPr lang="ro-RO" dirty="0" smtClean="0">
              <a:solidFill>
                <a:schemeClr val="tx2"/>
              </a:solidFill>
            </a:endParaRPr>
          </a:p>
          <a:p>
            <a:r>
              <a:rPr lang="ro-RO" dirty="0">
                <a:solidFill>
                  <a:schemeClr val="tx2"/>
                </a:solidFill>
              </a:rPr>
              <a:t>recipiente pentru vopsea </a:t>
            </a:r>
          </a:p>
          <a:p>
            <a:pPr lvl="0"/>
            <a:r>
              <a:rPr lang="ro-RO" dirty="0" smtClean="0">
                <a:solidFill>
                  <a:schemeClr val="tx2"/>
                </a:solidFill>
              </a:rPr>
              <a:t>bandă </a:t>
            </a:r>
            <a:r>
              <a:rPr lang="ro-RO" dirty="0">
                <a:solidFill>
                  <a:schemeClr val="tx2"/>
                </a:solidFill>
              </a:rPr>
              <a:t>izolatoare textilă </a:t>
            </a:r>
            <a:endParaRPr lang="ro-RO" dirty="0" smtClean="0">
              <a:solidFill>
                <a:schemeClr val="tx2"/>
              </a:solidFill>
            </a:endParaRPr>
          </a:p>
          <a:p>
            <a:pPr lvl="0"/>
            <a:r>
              <a:rPr lang="ro-RO" dirty="0">
                <a:solidFill>
                  <a:schemeClr val="tx2"/>
                </a:solidFill>
              </a:rPr>
              <a:t>d</a:t>
            </a:r>
            <a:r>
              <a:rPr lang="ro-RO" dirty="0" smtClean="0">
                <a:solidFill>
                  <a:schemeClr val="tx2"/>
                </a:solidFill>
              </a:rPr>
              <a:t>iferite accesorii (mărgele, capse, pietricele)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324600" y="1584722"/>
            <a:ext cx="4572000" cy="847725"/>
          </a:xfrm>
          <a:ln w="19050">
            <a:solidFill>
              <a:srgbClr val="7030A0"/>
            </a:solidFill>
            <a:prstDash val="dash"/>
          </a:ln>
        </p:spPr>
        <p:txBody>
          <a:bodyPr/>
          <a:lstStyle/>
          <a:p>
            <a:r>
              <a:rPr lang="ro-RO" dirty="0" smtClean="0">
                <a:solidFill>
                  <a:schemeClr val="tx2"/>
                </a:solidFill>
              </a:rPr>
              <a:t>Principalii furnizori</a:t>
            </a:r>
            <a:endParaRPr lang="ro-RO" dirty="0">
              <a:solidFill>
                <a:schemeClr val="tx2"/>
              </a:solidFill>
            </a:endParaRP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ln w="19050"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ro-RO" dirty="0" smtClean="0">
                <a:solidFill>
                  <a:schemeClr val="tx2"/>
                </a:solidFill>
              </a:rPr>
              <a:t>Librăria </a:t>
            </a:r>
            <a:r>
              <a:rPr lang="ro-RO" dirty="0">
                <a:solidFill>
                  <a:schemeClr val="tx2"/>
                </a:solidFill>
              </a:rPr>
              <a:t>Alexandria </a:t>
            </a:r>
          </a:p>
          <a:p>
            <a:r>
              <a:rPr lang="ro-RO" dirty="0">
                <a:solidFill>
                  <a:schemeClr val="tx2"/>
                </a:solidFill>
              </a:rPr>
              <a:t>G</a:t>
            </a:r>
            <a:r>
              <a:rPr lang="ro-RO" dirty="0" smtClean="0">
                <a:solidFill>
                  <a:schemeClr val="tx2"/>
                </a:solidFill>
              </a:rPr>
              <a:t>aleria Creativ </a:t>
            </a:r>
            <a:endParaRPr lang="ro-RO" dirty="0">
              <a:solidFill>
                <a:schemeClr val="tx2"/>
              </a:solidFill>
            </a:endParaRPr>
          </a:p>
          <a:p>
            <a:r>
              <a:rPr lang="ro-RO" dirty="0">
                <a:solidFill>
                  <a:schemeClr val="tx2"/>
                </a:solidFill>
              </a:rPr>
              <a:t>L</a:t>
            </a:r>
            <a:r>
              <a:rPr lang="ro-RO" dirty="0" smtClean="0">
                <a:solidFill>
                  <a:schemeClr val="tx2"/>
                </a:solidFill>
              </a:rPr>
              <a:t>eroy Merlin</a:t>
            </a:r>
          </a:p>
          <a:p>
            <a:r>
              <a:rPr lang="ro-RO" dirty="0" err="1" smtClean="0">
                <a:solidFill>
                  <a:schemeClr val="tx2"/>
                </a:solidFill>
              </a:rPr>
              <a:t>Kreativ</a:t>
            </a:r>
            <a:r>
              <a:rPr lang="ro-RO" dirty="0" smtClean="0">
                <a:solidFill>
                  <a:schemeClr val="tx2"/>
                </a:solidFill>
              </a:rPr>
              <a:t> Shop</a:t>
            </a:r>
            <a:endParaRPr lang="ro-R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Financiar </a:t>
            </a:r>
          </a:p>
        </p:txBody>
      </p:sp>
      <p:sp>
        <p:nvSpPr>
          <p:cNvPr id="3" name="CasetăText 2"/>
          <p:cNvSpPr txBox="1"/>
          <p:nvPr/>
        </p:nvSpPr>
        <p:spPr>
          <a:xfrm>
            <a:off x="182880" y="1672045"/>
            <a:ext cx="5007429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sz="2000" dirty="0">
                <a:solidFill>
                  <a:schemeClr val="tx2"/>
                </a:solidFill>
              </a:rPr>
              <a:t>Modul de obținere al resurselor financiare va fi atât autofinanțarea prin aportul fiecărui acționar la capitalul firmei, cât și un împrumut bancar pe termen mediu pentru a ne putea acoperi cheltuielile. </a:t>
            </a:r>
          </a:p>
        </p:txBody>
      </p:sp>
      <p:sp>
        <p:nvSpPr>
          <p:cNvPr id="4" name="CasetăText 3"/>
          <p:cNvSpPr txBox="1"/>
          <p:nvPr/>
        </p:nvSpPr>
        <p:spPr>
          <a:xfrm>
            <a:off x="5782491" y="1672045"/>
            <a:ext cx="6217921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sz="2000" dirty="0">
                <a:solidFill>
                  <a:schemeClr val="tx2"/>
                </a:solidFill>
              </a:rPr>
              <a:t>Prețurile de vânzare vor fi stabilite în urma unei analize a pieței de profil și a concurenței existente, fiind cât mai realiste. De asemenea, este important ca prețurile alese să reflecte calitatea produselor oferite de </a:t>
            </a:r>
            <a:r>
              <a:rPr lang="ro-RO" sz="2000" dirty="0" err="1">
                <a:solidFill>
                  <a:schemeClr val="tx2"/>
                </a:solidFill>
              </a:rPr>
              <a:t>bussines-ul</a:t>
            </a:r>
            <a:r>
              <a:rPr lang="ro-RO" sz="2000" dirty="0">
                <a:solidFill>
                  <a:schemeClr val="tx2"/>
                </a:solidFill>
              </a:rPr>
              <a:t> nostru. </a:t>
            </a:r>
          </a:p>
          <a:p>
            <a:pPr algn="just"/>
            <a:endParaRPr lang="ro-RO" dirty="0"/>
          </a:p>
        </p:txBody>
      </p:sp>
      <p:sp>
        <p:nvSpPr>
          <p:cNvPr id="5" name="CasetăText 4"/>
          <p:cNvSpPr txBox="1"/>
          <p:nvPr/>
        </p:nvSpPr>
        <p:spPr>
          <a:xfrm>
            <a:off x="1693817" y="4493623"/>
            <a:ext cx="8804366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>
                <a:solidFill>
                  <a:schemeClr val="tx2"/>
                </a:solidFill>
              </a:rPr>
              <a:t>Primul pas pentru a realiza prognoza veniturilor îl reprezintă identificarea potențialilor clienți din care firma va obține încasări.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dirty="0" smtClean="0">
                <a:solidFill>
                  <a:schemeClr val="tx2"/>
                </a:solidFill>
              </a:rPr>
              <a:t>Estimarea </a:t>
            </a:r>
            <a:r>
              <a:rPr lang="ro-RO" dirty="0">
                <a:solidFill>
                  <a:schemeClr val="tx2"/>
                </a:solidFill>
              </a:rPr>
              <a:t>veniturilor pe care societatea le va obține în viitor: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ro-RO" dirty="0">
                <a:solidFill>
                  <a:schemeClr val="tx2"/>
                </a:solidFill>
              </a:rPr>
              <a:t>   veniturile din diversificarea portofoliului de servicii oferite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ro-RO" dirty="0">
                <a:solidFill>
                  <a:schemeClr val="tx2"/>
                </a:solidFill>
              </a:rPr>
              <a:t>   venituri din creșterea volumului de vânzări</a:t>
            </a:r>
          </a:p>
          <a:p>
            <a:endParaRPr lang="ro-RO" dirty="0"/>
          </a:p>
        </p:txBody>
      </p:sp>
      <p:cxnSp>
        <p:nvCxnSpPr>
          <p:cNvPr id="7" name="Conector drept 6"/>
          <p:cNvCxnSpPr/>
          <p:nvPr/>
        </p:nvCxnSpPr>
        <p:spPr>
          <a:xfrm>
            <a:off x="3196046" y="4101737"/>
            <a:ext cx="459812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29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u 3"/>
          <p:cNvSpPr>
            <a:spLocks noGrp="1"/>
          </p:cNvSpPr>
          <p:nvPr>
            <p:ph type="subTitle" idx="1"/>
          </p:nvPr>
        </p:nvSpPr>
        <p:spPr>
          <a:xfrm>
            <a:off x="931817" y="3317966"/>
            <a:ext cx="5519058" cy="1887583"/>
          </a:xfrm>
        </p:spPr>
        <p:txBody>
          <a:bodyPr>
            <a:normAutofit/>
          </a:bodyPr>
          <a:lstStyle/>
          <a:p>
            <a:r>
              <a:rPr lang="ro-RO" dirty="0" smtClean="0">
                <a:solidFill>
                  <a:schemeClr val="tx2"/>
                </a:solidFill>
              </a:rPr>
              <a:t>Proiect realizat de către </a:t>
            </a:r>
            <a:r>
              <a:rPr lang="ro-RO" dirty="0" err="1" smtClean="0">
                <a:solidFill>
                  <a:schemeClr val="tx2"/>
                </a:solidFill>
              </a:rPr>
              <a:t>Hrițcu</a:t>
            </a:r>
            <a:r>
              <a:rPr lang="ro-RO" dirty="0" smtClean="0">
                <a:solidFill>
                  <a:schemeClr val="tx2"/>
                </a:solidFill>
              </a:rPr>
              <a:t> Camelia-Monica  clasa XI C</a:t>
            </a:r>
          </a:p>
          <a:p>
            <a:r>
              <a:rPr lang="ro-RO" dirty="0" smtClean="0">
                <a:solidFill>
                  <a:schemeClr val="tx2"/>
                </a:solidFill>
              </a:rPr>
              <a:t>Profesor coordonator: Lăzăreanu Elena </a:t>
            </a:r>
            <a:endParaRPr lang="ro-RO" dirty="0">
              <a:solidFill>
                <a:schemeClr val="tx2"/>
              </a:solidFill>
            </a:endParaRPr>
          </a:p>
        </p:txBody>
      </p:sp>
      <p:pic>
        <p:nvPicPr>
          <p:cNvPr id="9" name="Substituent imagine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t="131" r="15175" b="131"/>
          <a:stretch/>
        </p:blipFill>
        <p:spPr>
          <a:xfrm>
            <a:off x="6732000" y="0"/>
            <a:ext cx="5472000" cy="6858000"/>
          </a:xfrm>
        </p:spPr>
      </p:pic>
    </p:spTree>
    <p:extLst>
      <p:ext uri="{BB962C8B-B14F-4D97-AF65-F5344CB8AC3E}">
        <p14:creationId xmlns:p14="http://schemas.microsoft.com/office/powerpoint/2010/main" val="16445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Cuprins </a:t>
            </a:r>
            <a:endParaRPr lang="ro-RO" dirty="0"/>
          </a:p>
        </p:txBody>
      </p:sp>
      <p:graphicFrame>
        <p:nvGraphicFramePr>
          <p:cNvPr id="4" name="Nomogramă 3"/>
          <p:cNvGraphicFramePr/>
          <p:nvPr>
            <p:extLst>
              <p:ext uri="{D42A27DB-BD31-4B8C-83A1-F6EECF244321}">
                <p14:modId xmlns:p14="http://schemas.microsoft.com/office/powerpoint/2010/main" val="3770675185"/>
              </p:ext>
            </p:extLst>
          </p:nvPr>
        </p:nvGraphicFramePr>
        <p:xfrm>
          <a:off x="455749" y="2133600"/>
          <a:ext cx="6763657" cy="421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Web design sau design grafic? - Wonder.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170" y="2499360"/>
            <a:ext cx="3353978" cy="33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ctr"/>
            <a:r>
              <a:rPr lang="ro-RO" dirty="0"/>
              <a:t>Date generale despre afacere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47107" y="2867784"/>
            <a:ext cx="6768737" cy="2325189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o-RO" dirty="0" smtClean="0">
                <a:solidFill>
                  <a:schemeClr val="tx2"/>
                </a:solidFill>
              </a:rPr>
              <a:t>Denumire firmă – SC </a:t>
            </a:r>
            <a:r>
              <a:rPr lang="ro-RO" dirty="0" err="1" smtClean="0">
                <a:solidFill>
                  <a:schemeClr val="tx2"/>
                </a:solidFill>
              </a:rPr>
              <a:t>Dreams&amp;Designs</a:t>
            </a:r>
            <a:r>
              <a:rPr lang="ro-RO" dirty="0" smtClean="0">
                <a:solidFill>
                  <a:schemeClr val="tx2"/>
                </a:solidFill>
              </a:rPr>
              <a:t> SRL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o-RO" dirty="0" smtClean="0">
                <a:solidFill>
                  <a:schemeClr val="tx2"/>
                </a:solidFill>
              </a:rPr>
              <a:t>Orașul </a:t>
            </a:r>
            <a:r>
              <a:rPr lang="ro-RO" dirty="0" smtClean="0">
                <a:solidFill>
                  <a:schemeClr val="tx2"/>
                </a:solidFill>
              </a:rPr>
              <a:t>de reședință – Municipiul Suceava </a:t>
            </a:r>
            <a:endParaRPr lang="ro-RO" dirty="0">
              <a:solidFill>
                <a:schemeClr val="tx2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o-RO" dirty="0" smtClean="0">
                <a:solidFill>
                  <a:schemeClr val="tx2"/>
                </a:solidFill>
              </a:rPr>
              <a:t>Domeniul de activitate – Design și web design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o-RO" dirty="0" smtClean="0">
                <a:solidFill>
                  <a:schemeClr val="tx2"/>
                </a:solidFill>
              </a:rPr>
              <a:t>Numărul membrilor echipei </a:t>
            </a:r>
            <a:r>
              <a:rPr lang="ro-RO" dirty="0">
                <a:solidFill>
                  <a:schemeClr val="tx2"/>
                </a:solidFill>
              </a:rPr>
              <a:t>-</a:t>
            </a:r>
            <a:r>
              <a:rPr lang="ro-RO" dirty="0" smtClean="0">
                <a:solidFill>
                  <a:schemeClr val="tx2"/>
                </a:solidFill>
              </a:rPr>
              <a:t> 6</a:t>
            </a:r>
            <a:endParaRPr lang="ro-RO" dirty="0">
              <a:solidFill>
                <a:schemeClr val="tx2"/>
              </a:solidFill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89" y="2391478"/>
            <a:ext cx="4379058" cy="32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Inspirația afacerii noastre</a:t>
            </a:r>
          </a:p>
        </p:txBody>
      </p:sp>
      <p:sp>
        <p:nvSpPr>
          <p:cNvPr id="4" name="CasetăText 3"/>
          <p:cNvSpPr txBox="1"/>
          <p:nvPr/>
        </p:nvSpPr>
        <p:spPr>
          <a:xfrm>
            <a:off x="2876746" y="1967487"/>
            <a:ext cx="7977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tx2"/>
                </a:solidFill>
              </a:rPr>
              <a:t>Fiind încă adolescenți, pasionându-ne pictura, activitățile din mediul online și ideile spontane pe care le-am putea primi, iar dorința de a câștiga proprii bani ne-a făcut să ne gândim la această afacere, ce în zilele noastre este foarte căutată de tinerii adolescenți</a:t>
            </a:r>
            <a:r>
              <a:rPr lang="ro-RO" sz="2000" dirty="0" smtClean="0">
                <a:solidFill>
                  <a:schemeClr val="tx2"/>
                </a:solidFill>
              </a:rPr>
              <a:t>.</a:t>
            </a:r>
            <a:endParaRPr lang="ro-RO" sz="2000" dirty="0">
              <a:solidFill>
                <a:schemeClr val="tx2"/>
              </a:solidFill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243841" y="4917491"/>
            <a:ext cx="83776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tx2"/>
                </a:solidFill>
              </a:rPr>
              <a:t>Încercăm să creăm ceva ce știm că ar atrage alți adolescenți, deoarece știm ce ne încântă și pe noi având aceeași gândire cu a lor. Însă în același timp încercăm să atragem și o clientelă adultă prin celelalte produse oferite de către firma noastră.</a:t>
            </a:r>
          </a:p>
          <a:p>
            <a:endParaRPr lang="ro-RO" dirty="0"/>
          </a:p>
        </p:txBody>
      </p:sp>
      <p:pic>
        <p:nvPicPr>
          <p:cNvPr id="2050" name="Picture 2" descr="Haine personalizate pictate manual sau tablouri Valea Ramnicului • OLX.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841" y="3422173"/>
            <a:ext cx="2480438" cy="310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rept 6"/>
          <p:cNvCxnSpPr/>
          <p:nvPr/>
        </p:nvCxnSpPr>
        <p:spPr>
          <a:xfrm flipV="1">
            <a:off x="3061085" y="4400863"/>
            <a:ext cx="6113417" cy="870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8" y="1554477"/>
            <a:ext cx="2480438" cy="336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Informații despre ideea de afacere</a:t>
            </a:r>
          </a:p>
        </p:txBody>
      </p:sp>
      <p:sp>
        <p:nvSpPr>
          <p:cNvPr id="4" name="Dreptunghi rotunjit 3"/>
          <p:cNvSpPr/>
          <p:nvPr/>
        </p:nvSpPr>
        <p:spPr>
          <a:xfrm>
            <a:off x="94703" y="1592198"/>
            <a:ext cx="6165669" cy="147732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CasetăText 4"/>
          <p:cNvSpPr txBox="1"/>
          <p:nvPr/>
        </p:nvSpPr>
        <p:spPr>
          <a:xfrm rot="10800000" flipH="1" flipV="1">
            <a:off x="218801" y="1511649"/>
            <a:ext cx="60415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o-RO" sz="2000" dirty="0">
                <a:solidFill>
                  <a:schemeClr val="tx2"/>
                </a:solidFill>
              </a:rPr>
              <a:t>SC "</a:t>
            </a:r>
            <a:r>
              <a:rPr lang="ro-RO" sz="2000" dirty="0" err="1">
                <a:solidFill>
                  <a:schemeClr val="tx2"/>
                </a:solidFill>
              </a:rPr>
              <a:t>Dreams&amp;Designs</a:t>
            </a:r>
            <a:r>
              <a:rPr lang="ro-RO" sz="2000" dirty="0">
                <a:solidFill>
                  <a:schemeClr val="tx2"/>
                </a:solidFill>
              </a:rPr>
              <a:t>" SRL desfășoară activități de producție în domeniul design-ului specializat, cu accent pe logo-uri personalizate pe articole vestimentare și/sau încălțăminte, dar și pe web design.</a:t>
            </a:r>
            <a:endParaRPr lang="ro-RO" sz="2000" dirty="0">
              <a:solidFill>
                <a:schemeClr val="tx2"/>
              </a:solidFill>
            </a:endParaRPr>
          </a:p>
        </p:txBody>
      </p:sp>
      <p:sp>
        <p:nvSpPr>
          <p:cNvPr id="6" name="Dreptunghi rotunjit 5"/>
          <p:cNvSpPr/>
          <p:nvPr/>
        </p:nvSpPr>
        <p:spPr>
          <a:xfrm>
            <a:off x="4624255" y="3214414"/>
            <a:ext cx="7341326" cy="1059654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Dreptunghi rotunjit 7"/>
          <p:cNvSpPr/>
          <p:nvPr/>
        </p:nvSpPr>
        <p:spPr>
          <a:xfrm>
            <a:off x="4624255" y="4407427"/>
            <a:ext cx="7280366" cy="1012036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Dreptunghi rotunjit 8"/>
          <p:cNvSpPr/>
          <p:nvPr/>
        </p:nvSpPr>
        <p:spPr>
          <a:xfrm>
            <a:off x="4646026" y="5552822"/>
            <a:ext cx="7210697" cy="100696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CasetăText 9"/>
          <p:cNvSpPr txBox="1"/>
          <p:nvPr/>
        </p:nvSpPr>
        <p:spPr>
          <a:xfrm>
            <a:off x="4624256" y="3214414"/>
            <a:ext cx="734132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ro-RO" dirty="0">
                <a:solidFill>
                  <a:schemeClr val="tx2"/>
                </a:solidFill>
              </a:rPr>
              <a:t>Pe termen scurt ne propunem să ne asigurăm vizibilitatea în primul an de activitate prin realizarea unui număr cât mai mare de logo-uri, site-uri, haine și încălțăminte personalizată, crearea unei clientele fidele.</a:t>
            </a:r>
          </a:p>
          <a:p>
            <a:endParaRPr lang="ro-RO" dirty="0"/>
          </a:p>
        </p:txBody>
      </p:sp>
      <p:sp>
        <p:nvSpPr>
          <p:cNvPr id="11" name="CasetăText 10"/>
          <p:cNvSpPr txBox="1"/>
          <p:nvPr/>
        </p:nvSpPr>
        <p:spPr>
          <a:xfrm>
            <a:off x="4646026" y="4443345"/>
            <a:ext cx="7280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o-RO" dirty="0">
                <a:solidFill>
                  <a:schemeClr val="tx2"/>
                </a:solidFill>
              </a:rPr>
              <a:t>Pe termen mediu ne dorim să diversificăm  produselor oferite, îmbunătățirea permanentă a calității serviciilor, cât și specializarea angajaților pe domenii de activitate</a:t>
            </a:r>
          </a:p>
          <a:p>
            <a:endParaRPr lang="ro-RO" dirty="0"/>
          </a:p>
        </p:txBody>
      </p:sp>
      <p:sp>
        <p:nvSpPr>
          <p:cNvPr id="12" name="CasetăText 11"/>
          <p:cNvSpPr txBox="1"/>
          <p:nvPr/>
        </p:nvSpPr>
        <p:spPr>
          <a:xfrm>
            <a:off x="4733112" y="567498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o-RO" dirty="0">
                <a:solidFill>
                  <a:schemeClr val="tx2"/>
                </a:solidFill>
              </a:rPr>
              <a:t>Pe termen lung firma își propune extinderea activității atât în județul Suceava cât și în zona regiunii Moldova.         </a:t>
            </a:r>
          </a:p>
          <a:p>
            <a:endParaRPr lang="ro-RO" dirty="0"/>
          </a:p>
        </p:txBody>
      </p:sp>
      <p:sp>
        <p:nvSpPr>
          <p:cNvPr id="13" name="Dreptunghi rotunjit 12"/>
          <p:cNvSpPr/>
          <p:nvPr/>
        </p:nvSpPr>
        <p:spPr>
          <a:xfrm>
            <a:off x="3466011" y="3214414"/>
            <a:ext cx="1088572" cy="1059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Dreptunghi rotunjit 13"/>
          <p:cNvSpPr/>
          <p:nvPr/>
        </p:nvSpPr>
        <p:spPr>
          <a:xfrm>
            <a:off x="3466011" y="4350107"/>
            <a:ext cx="1088572" cy="1059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Dreptunghi rotunjit 14"/>
          <p:cNvSpPr/>
          <p:nvPr/>
        </p:nvSpPr>
        <p:spPr>
          <a:xfrm>
            <a:off x="3466011" y="5552822"/>
            <a:ext cx="1088572" cy="1039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6" name="Dreptunghi rotunjit 15"/>
          <p:cNvSpPr/>
          <p:nvPr/>
        </p:nvSpPr>
        <p:spPr>
          <a:xfrm>
            <a:off x="3452698" y="3210202"/>
            <a:ext cx="1101886" cy="1101886"/>
          </a:xfrm>
          <a:prstGeom prst="roundRect">
            <a:avLst>
              <a:gd name="adj" fmla="val 1667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Dreptunghi rotunjit 16"/>
          <p:cNvSpPr/>
          <p:nvPr/>
        </p:nvSpPr>
        <p:spPr>
          <a:xfrm>
            <a:off x="3452697" y="4337572"/>
            <a:ext cx="1101886" cy="1101886"/>
          </a:xfrm>
          <a:prstGeom prst="roundRect">
            <a:avLst>
              <a:gd name="adj" fmla="val 1667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Dreptunghi rotunjit 17"/>
          <p:cNvSpPr/>
          <p:nvPr/>
        </p:nvSpPr>
        <p:spPr>
          <a:xfrm>
            <a:off x="3452697" y="5543430"/>
            <a:ext cx="1101886" cy="1101886"/>
          </a:xfrm>
          <a:prstGeom prst="roundRect">
            <a:avLst>
              <a:gd name="adj" fmla="val 1667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20" name="Conector drept 19"/>
          <p:cNvCxnSpPr/>
          <p:nvPr/>
        </p:nvCxnSpPr>
        <p:spPr>
          <a:xfrm>
            <a:off x="7010400" y="2367167"/>
            <a:ext cx="412786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27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61554" y="1706880"/>
            <a:ext cx="4963885" cy="4465320"/>
          </a:xfrm>
        </p:spPr>
        <p:txBody>
          <a:bodyPr>
            <a:normAutofit/>
          </a:bodyPr>
          <a:lstStyle/>
          <a:p>
            <a:pPr algn="ctr"/>
            <a:r>
              <a:rPr lang="ro-RO" sz="2200" b="1" dirty="0">
                <a:solidFill>
                  <a:schemeClr val="tx2"/>
                </a:solidFill>
              </a:rPr>
              <a:t>Viziunea noastră este să transformam ideile voastre creative în realitate.</a:t>
            </a:r>
          </a:p>
          <a:p>
            <a:pPr algn="ctr"/>
            <a:r>
              <a:rPr lang="ro-RO" sz="2200" b="1" i="1" dirty="0" smtClean="0">
                <a:solidFill>
                  <a:srgbClr val="FF0000"/>
                </a:solidFill>
              </a:rPr>
              <a:t>Misiunea firmei</a:t>
            </a:r>
            <a:r>
              <a:rPr lang="ro-RO" sz="2200" dirty="0" smtClean="0">
                <a:solidFill>
                  <a:schemeClr val="tx2"/>
                </a:solidFill>
              </a:rPr>
              <a:t> </a:t>
            </a:r>
            <a:r>
              <a:rPr lang="ro-RO" sz="2200" dirty="0">
                <a:solidFill>
                  <a:schemeClr val="tx2"/>
                </a:solidFill>
              </a:rPr>
              <a:t>este să </a:t>
            </a:r>
            <a:r>
              <a:rPr lang="ro-RO" sz="2200" dirty="0" smtClean="0">
                <a:solidFill>
                  <a:schemeClr val="tx2"/>
                </a:solidFill>
              </a:rPr>
              <a:t> promovăm </a:t>
            </a:r>
            <a:r>
              <a:rPr lang="ro-RO" sz="2200" dirty="0" err="1" smtClean="0">
                <a:solidFill>
                  <a:schemeClr val="tx2"/>
                </a:solidFill>
              </a:rPr>
              <a:t>bussines-ul</a:t>
            </a:r>
            <a:r>
              <a:rPr lang="ro-RO" sz="2200" dirty="0" smtClean="0">
                <a:solidFill>
                  <a:schemeClr val="tx2"/>
                </a:solidFill>
              </a:rPr>
              <a:t> unei firme </a:t>
            </a:r>
            <a:r>
              <a:rPr lang="ro-RO" sz="2200" dirty="0">
                <a:solidFill>
                  <a:schemeClr val="tx2"/>
                </a:solidFill>
              </a:rPr>
              <a:t>prin </a:t>
            </a:r>
            <a:r>
              <a:rPr lang="ro-RO" sz="2200" dirty="0" smtClean="0">
                <a:solidFill>
                  <a:schemeClr val="tx2"/>
                </a:solidFill>
              </a:rPr>
              <a:t>conceperea unui logo </a:t>
            </a:r>
            <a:r>
              <a:rPr lang="ro-RO" sz="2200" dirty="0" smtClean="0">
                <a:solidFill>
                  <a:schemeClr val="tx2"/>
                </a:solidFill>
              </a:rPr>
              <a:t>unicat.</a:t>
            </a:r>
            <a:endParaRPr lang="ro-RO" sz="2200" dirty="0">
              <a:solidFill>
                <a:schemeClr val="tx2"/>
              </a:solidFill>
            </a:endParaRPr>
          </a:p>
          <a:p>
            <a:pPr algn="ctr"/>
            <a:r>
              <a:rPr lang="ro-RO" sz="2200" b="1" i="1" dirty="0" smtClean="0">
                <a:solidFill>
                  <a:srgbClr val="FF0000"/>
                </a:solidFill>
              </a:rPr>
              <a:t>Slogan</a:t>
            </a:r>
            <a:r>
              <a:rPr lang="ro-RO" sz="2200" b="1" i="1" dirty="0">
                <a:solidFill>
                  <a:srgbClr val="FF0000"/>
                </a:solidFill>
              </a:rPr>
              <a:t>: </a:t>
            </a:r>
            <a:r>
              <a:rPr lang="ro-RO" sz="2200" dirty="0">
                <a:solidFill>
                  <a:schemeClr val="tx2"/>
                </a:solidFill>
              </a:rPr>
              <a:t>”Imaginația este începutul creației. Îți imaginezi ce îți dorești. Vrei ceea ce îți imaginezi și, în cele din urmă, NOI creăm ce vrei.” </a:t>
            </a:r>
          </a:p>
        </p:txBody>
      </p:sp>
      <p:pic>
        <p:nvPicPr>
          <p:cNvPr id="1026" name="Picture 2" descr="P] Website realizat de amatori sau website realizat de profesioniști? De ce  să colaborezi cu o firmă de web desig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32" y="1706880"/>
            <a:ext cx="6127750" cy="40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/>
          <p:cNvSpPr txBox="1"/>
          <p:nvPr/>
        </p:nvSpPr>
        <p:spPr>
          <a:xfrm>
            <a:off x="722810" y="2238102"/>
            <a:ext cx="8429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sz="2000" dirty="0">
                <a:solidFill>
                  <a:schemeClr val="tx2"/>
                </a:solidFill>
              </a:rPr>
              <a:t>Toate companiile care se ocupă cu web design/logo design/personalizarea de haine, etc, sunt competitorii noștri direcți.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o-RO" sz="2000" dirty="0">
                <a:solidFill>
                  <a:schemeClr val="tx2"/>
                </a:solidFill>
              </a:rPr>
              <a:t>Serviciile noastre pot fi accesate prin intermediul site-ului, dar și prin oferirea de consultații la sediul firmei noastre.</a:t>
            </a:r>
            <a:endParaRPr lang="ro-RO" sz="2000" dirty="0"/>
          </a:p>
        </p:txBody>
      </p:sp>
      <p:sp>
        <p:nvSpPr>
          <p:cNvPr id="4" name="CasetăText 3"/>
          <p:cNvSpPr txBox="1"/>
          <p:nvPr/>
        </p:nvSpPr>
        <p:spPr>
          <a:xfrm>
            <a:off x="3762104" y="4302035"/>
            <a:ext cx="81076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sz="2000" dirty="0">
                <a:solidFill>
                  <a:schemeClr val="tx2"/>
                </a:solidFill>
              </a:rPr>
              <a:t>Câțiva dintre potențialii clienți ar </a:t>
            </a:r>
            <a:r>
              <a:rPr lang="ro-RO" sz="2000" dirty="0" smtClean="0">
                <a:solidFill>
                  <a:schemeClr val="tx2"/>
                </a:solidFill>
              </a:rPr>
              <a:t>fi: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o-RO" sz="2000" dirty="0" smtClean="0">
                <a:solidFill>
                  <a:schemeClr val="tx2"/>
                </a:solidFill>
              </a:rPr>
              <a:t>firme </a:t>
            </a:r>
            <a:r>
              <a:rPr lang="ro-RO" sz="2000" dirty="0">
                <a:solidFill>
                  <a:schemeClr val="tx2"/>
                </a:solidFill>
              </a:rPr>
              <a:t>locale și </a:t>
            </a:r>
            <a:r>
              <a:rPr lang="ro-RO" sz="2000" dirty="0" smtClean="0">
                <a:solidFill>
                  <a:schemeClr val="tx2"/>
                </a:solidFill>
              </a:rPr>
              <a:t>start-</a:t>
            </a:r>
            <a:r>
              <a:rPr lang="ro-RO" sz="2000" dirty="0" err="1" smtClean="0">
                <a:solidFill>
                  <a:schemeClr val="tx2"/>
                </a:solidFill>
              </a:rPr>
              <a:t>up</a:t>
            </a:r>
            <a:r>
              <a:rPr lang="ro-RO" sz="2000" dirty="0" smtClean="0">
                <a:solidFill>
                  <a:schemeClr val="tx2"/>
                </a:solidFill>
              </a:rPr>
              <a:t>-uri.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o-RO" sz="2000" dirty="0" smtClean="0">
                <a:solidFill>
                  <a:schemeClr val="tx2"/>
                </a:solidFill>
              </a:rPr>
              <a:t>agenții </a:t>
            </a:r>
            <a:r>
              <a:rPr lang="ro-RO" sz="2000" dirty="0">
                <a:solidFill>
                  <a:schemeClr val="tx2"/>
                </a:solidFill>
              </a:rPr>
              <a:t>de publicitate și </a:t>
            </a:r>
            <a:r>
              <a:rPr lang="ro-RO" sz="2000" dirty="0" smtClean="0">
                <a:solidFill>
                  <a:schemeClr val="tx2"/>
                </a:solidFill>
              </a:rPr>
              <a:t>marketing.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o-RO" sz="2000" dirty="0" smtClean="0">
                <a:solidFill>
                  <a:schemeClr val="tx2"/>
                </a:solidFill>
              </a:rPr>
              <a:t>magazine online.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o-RO" sz="2000" dirty="0" smtClean="0">
                <a:solidFill>
                  <a:schemeClr val="tx2"/>
                </a:solidFill>
              </a:rPr>
              <a:t>orice </a:t>
            </a:r>
            <a:r>
              <a:rPr lang="ro-RO" sz="2000" dirty="0">
                <a:solidFill>
                  <a:schemeClr val="tx2"/>
                </a:solidFill>
              </a:rPr>
              <a:t>persoană fizică care dorește să poarte sau utilizeze un obiect personalizat</a:t>
            </a:r>
          </a:p>
          <a:p>
            <a:endParaRPr lang="ro-RO" dirty="0"/>
          </a:p>
        </p:txBody>
      </p:sp>
      <p:cxnSp>
        <p:nvCxnSpPr>
          <p:cNvPr id="6" name="Conector drept 5"/>
          <p:cNvCxnSpPr/>
          <p:nvPr/>
        </p:nvCxnSpPr>
        <p:spPr>
          <a:xfrm>
            <a:off x="1432560" y="3953691"/>
            <a:ext cx="932688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72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Produse / servicii comercializate</a:t>
            </a:r>
          </a:p>
        </p:txBody>
      </p:sp>
      <p:sp>
        <p:nvSpPr>
          <p:cNvPr id="3" name="CasetăText 2"/>
          <p:cNvSpPr txBox="1"/>
          <p:nvPr/>
        </p:nvSpPr>
        <p:spPr>
          <a:xfrm>
            <a:off x="3779520" y="2002972"/>
            <a:ext cx="7837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tx2"/>
                </a:solidFill>
              </a:rPr>
              <a:t>Oferim servicii de web design personalizate, inclusiv design de logo (atât identitate de marcă, cât și pentru articole vestimentare și/sau încălțăminte), </a:t>
            </a:r>
            <a:r>
              <a:rPr lang="ro-RO" sz="2000" dirty="0" err="1">
                <a:solidFill>
                  <a:schemeClr val="tx2"/>
                </a:solidFill>
              </a:rPr>
              <a:t>graphic</a:t>
            </a:r>
            <a:r>
              <a:rPr lang="ro-RO" sz="2000" dirty="0">
                <a:solidFill>
                  <a:schemeClr val="tx2"/>
                </a:solidFill>
              </a:rPr>
              <a:t> design, website design, integrare și dezvoltare de aplicații web</a:t>
            </a:r>
            <a:r>
              <a:rPr lang="ro-RO" sz="2000" dirty="0" smtClean="0">
                <a:solidFill>
                  <a:schemeClr val="tx2"/>
                </a:solidFill>
              </a:rPr>
              <a:t>.</a:t>
            </a:r>
            <a:endParaRPr lang="ro-RO" sz="2000" dirty="0">
              <a:solidFill>
                <a:schemeClr val="tx2"/>
              </a:solidFill>
            </a:endParaRPr>
          </a:p>
        </p:txBody>
      </p:sp>
      <p:sp>
        <p:nvSpPr>
          <p:cNvPr id="4" name="CasetăText 3"/>
          <p:cNvSpPr txBox="1"/>
          <p:nvPr/>
        </p:nvSpPr>
        <p:spPr>
          <a:xfrm>
            <a:off x="783772" y="4963886"/>
            <a:ext cx="7210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chemeClr val="tx2"/>
                </a:solidFill>
              </a:rPr>
              <a:t>Produsele/serviciile comercializate de firma noastră sunt ca toți clienții să beneficieze de promovarea firmelor lor prin logo-uri unicate, dar și de ideile specialiștilor noștri de design de îmbrăcăminte și </a:t>
            </a:r>
            <a:r>
              <a:rPr lang="ro-RO" sz="2000" dirty="0" smtClean="0">
                <a:solidFill>
                  <a:schemeClr val="tx2"/>
                </a:solidFill>
              </a:rPr>
              <a:t>încălțăminte.</a:t>
            </a:r>
            <a:endParaRPr lang="ro-RO" sz="2000" dirty="0">
              <a:solidFill>
                <a:schemeClr val="tx2"/>
              </a:solidFill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9" y="1662717"/>
            <a:ext cx="2970243" cy="2970243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180" y="3553378"/>
            <a:ext cx="3069226" cy="30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6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261258" y="1631767"/>
            <a:ext cx="5138057" cy="4606836"/>
          </a:xfrm>
        </p:spPr>
        <p:txBody>
          <a:bodyPr>
            <a:normAutofit fontScale="70000" lnSpcReduction="20000"/>
          </a:bodyPr>
          <a:lstStyle/>
          <a:p>
            <a:r>
              <a:rPr lang="ro-RO" sz="3200" dirty="0" smtClean="0">
                <a:solidFill>
                  <a:schemeClr val="tx2"/>
                </a:solidFill>
              </a:rPr>
              <a:t>Câteva dintre resursele necesare pentru produsele / serviciile comercializate: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o-RO" sz="3200" dirty="0">
                <a:solidFill>
                  <a:schemeClr val="tx2"/>
                </a:solidFill>
              </a:rPr>
              <a:t>calculatoare + componentele adecvate performante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o-RO" sz="3200" dirty="0">
                <a:solidFill>
                  <a:schemeClr val="tx2"/>
                </a:solidFill>
              </a:rPr>
              <a:t>calculatoare + componente adecvate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o-RO" sz="3200" dirty="0">
                <a:solidFill>
                  <a:schemeClr val="tx2"/>
                </a:solidFill>
              </a:rPr>
              <a:t>imprimantă normală/pentru carton/plastic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o-RO" sz="3200" dirty="0">
                <a:solidFill>
                  <a:schemeClr val="tx2"/>
                </a:solidFill>
              </a:rPr>
              <a:t>imprimantă textile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o-RO" sz="3200" dirty="0">
                <a:solidFill>
                  <a:schemeClr val="tx2"/>
                </a:solidFill>
              </a:rPr>
              <a:t>scannere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o-RO" sz="3200" dirty="0">
                <a:solidFill>
                  <a:schemeClr val="tx2"/>
                </a:solidFill>
              </a:rPr>
              <a:t>stoc materiale (</a:t>
            </a:r>
            <a:r>
              <a:rPr lang="ro-RO" sz="3200" dirty="0" smtClean="0">
                <a:solidFill>
                  <a:schemeClr val="tx2"/>
                </a:solidFill>
              </a:rPr>
              <a:t>hârtie/carton/plastic)</a:t>
            </a:r>
            <a:endParaRPr lang="ro-RO" sz="3200" dirty="0">
              <a:solidFill>
                <a:schemeClr val="tx2"/>
              </a:solidFill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o-RO" sz="3200" dirty="0">
                <a:solidFill>
                  <a:schemeClr val="tx2"/>
                </a:solidFill>
              </a:rPr>
              <a:t>vopsele materiale textile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o-RO" sz="3200" dirty="0">
                <a:solidFill>
                  <a:schemeClr val="tx2"/>
                </a:solidFill>
              </a:rPr>
              <a:t>pensule </a:t>
            </a:r>
          </a:p>
          <a:p>
            <a:endParaRPr lang="ro-RO" dirty="0"/>
          </a:p>
        </p:txBody>
      </p:sp>
      <p:pic>
        <p:nvPicPr>
          <p:cNvPr id="9" name="Substituent imagin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" b="3240"/>
          <a:stretch>
            <a:fillRect/>
          </a:stretch>
        </p:blipFill>
        <p:spPr>
          <a:xfrm>
            <a:off x="5612674" y="1763485"/>
            <a:ext cx="6172200" cy="4343400"/>
          </a:xfrm>
        </p:spPr>
      </p:pic>
    </p:spTree>
    <p:extLst>
      <p:ext uri="{BB962C8B-B14F-4D97-AF65-F5344CB8AC3E}">
        <p14:creationId xmlns:p14="http://schemas.microsoft.com/office/powerpoint/2010/main" val="415691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ientare vânzări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89_TF03431374" id="{6ABFFBAB-5DD6-4843-85AE-9E05C6F4C967}" vid="{8BC84652-36AB-4715-A95E-E92762AEACD0}"/>
    </a:ext>
  </a:extLst>
</a:theme>
</file>

<file path=ppt/theme/theme2.xml><?xml version="1.0" encoding="utf-8"?>
<a:theme xmlns:a="http://schemas.openxmlformats.org/drawingml/2006/main" name="Temă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Prezentare privind orientarea firmei (ecran lat)</Template>
  <TotalTime>603</TotalTime>
  <Words>866</Words>
  <Application>Microsoft Office PowerPoint</Application>
  <PresentationFormat>Ecran lat</PresentationFormat>
  <Paragraphs>95</Paragraphs>
  <Slides>14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Courier New</vt:lpstr>
      <vt:lpstr>Wingdings</vt:lpstr>
      <vt:lpstr>Orientare vânzări 16X9</vt:lpstr>
      <vt:lpstr>Plan de afaceri   </vt:lpstr>
      <vt:lpstr>Cuprins </vt:lpstr>
      <vt:lpstr>Date generale despre afacere</vt:lpstr>
      <vt:lpstr>Inspirația afacerii noastre</vt:lpstr>
      <vt:lpstr>Informații despre ideea de afacere</vt:lpstr>
      <vt:lpstr>Prezentare PowerPoint</vt:lpstr>
      <vt:lpstr>Prezentare PowerPoint</vt:lpstr>
      <vt:lpstr>Produse / servicii comercializate</vt:lpstr>
      <vt:lpstr>Prezentare PowerPoint</vt:lpstr>
      <vt:lpstr>Marketing și vânzări</vt:lpstr>
      <vt:lpstr>Management </vt:lpstr>
      <vt:lpstr>Operațional </vt:lpstr>
      <vt:lpstr>Financiar </vt:lpstr>
      <vt:lpstr>Prezentare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afaceri</dc:title>
  <dc:creator>Cont Microsoft</dc:creator>
  <cp:lastModifiedBy>Cont Microsoft</cp:lastModifiedBy>
  <cp:revision>44</cp:revision>
  <dcterms:created xsi:type="dcterms:W3CDTF">2023-11-05T08:30:40Z</dcterms:created>
  <dcterms:modified xsi:type="dcterms:W3CDTF">2023-11-07T19:53:25Z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