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B077E-DE6C-442B-9F1D-B958069BD82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A96FE-1907-4D1D-9B2F-9BF5C05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A96FE-1907-4D1D-9B2F-9BF5C057E04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E58C-8051-49E2-9469-34BD49B4394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416-BA05-4B8C-B6B3-40B02665C4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E58C-8051-49E2-9469-34BD49B4394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416-BA05-4B8C-B6B3-40B02665C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E58C-8051-49E2-9469-34BD49B4394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416-BA05-4B8C-B6B3-40B02665C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E58C-8051-49E2-9469-34BD49B4394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416-BA05-4B8C-B6B3-40B02665C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E58C-8051-49E2-9469-34BD49B4394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416-BA05-4B8C-B6B3-40B02665C4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E58C-8051-49E2-9469-34BD49B4394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416-BA05-4B8C-B6B3-40B02665C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E58C-8051-49E2-9469-34BD49B4394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416-BA05-4B8C-B6B3-40B02665C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E58C-8051-49E2-9469-34BD49B4394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416-BA05-4B8C-B6B3-40B02665C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E58C-8051-49E2-9469-34BD49B4394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416-BA05-4B8C-B6B3-40B02665C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E58C-8051-49E2-9469-34BD49B4394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E416-BA05-4B8C-B6B3-40B02665C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E58C-8051-49E2-9469-34BD49B4394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A1E416-BA05-4B8C-B6B3-40B02665C4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40E58C-8051-49E2-9469-34BD49B4394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A1E416-BA05-4B8C-B6B3-40B02665C49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153400" cy="2667000"/>
          </a:xfrm>
        </p:spPr>
        <p:txBody>
          <a:bodyPr>
            <a:noAutofit/>
          </a:bodyPr>
          <a:lstStyle/>
          <a:p>
            <a:pPr algn="ctr"/>
            <a:r>
              <a:rPr lang="ro-RO" sz="4400" i="1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Stagii de pregătire practică</a:t>
            </a:r>
            <a:br>
              <a:rPr lang="ro-RO" sz="4400" i="1" dirty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ro-RO" sz="4400" i="1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ȘCOALĂ PROFESIONALĂ </a:t>
            </a:r>
            <a:r>
              <a:rPr lang="en-US" sz="4400" i="1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552" y="4876800"/>
            <a:ext cx="7854696" cy="1267264"/>
          </a:xfrm>
        </p:spPr>
        <p:txBody>
          <a:bodyPr>
            <a:noAutofit/>
          </a:bodyPr>
          <a:lstStyle/>
          <a:p>
            <a:r>
              <a:rPr lang="ro-RO" sz="2800" i="1" dirty="0"/>
              <a:t>Calificarea profesională: ospătar (chelner), vânzător în unități de alimentație</a:t>
            </a:r>
            <a:endParaRPr lang="en-US" sz="2800" i="1" dirty="0"/>
          </a:p>
        </p:txBody>
      </p:sp>
      <p:pic>
        <p:nvPicPr>
          <p:cNvPr id="5" name="Picture 4" descr="C:\Users\admin\Downloads\sigla-eu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048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sigl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2336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00200" y="4572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i="1" dirty="0"/>
              <a:t>COLEGIUL ECONOMIC „DIMITRIE CANTEMIR” SUCEAVA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144504_288898592661295_102096033911042859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855" y="990600"/>
            <a:ext cx="4343400" cy="315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54783625_1321736521539428_521751362760074894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4081882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925009_504334444291755_715529585117393099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3810000" cy="512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54882269_875988422971904_76095536877069930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33400"/>
            <a:ext cx="3694176" cy="496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95A76246-D940-436E-867E-83A454D5FA66}"/>
              </a:ext>
            </a:extLst>
          </p:cNvPr>
          <p:cNvSpPr txBox="1"/>
          <p:nvPr/>
        </p:nvSpPr>
        <p:spPr>
          <a:xfrm>
            <a:off x="302829" y="1196562"/>
            <a:ext cx="5720255" cy="7092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În anul 2021 și tu poți deveni elev al Colegiului Economic „Dimitrie Cantemir” Suceava!</a:t>
            </a:r>
            <a:endParaRPr lang="ro-RO" sz="1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9" descr="C:\Users\admin\Desktop\sigla.jpg">
            <a:extLst>
              <a:ext uri="{FF2B5EF4-FFF2-40B4-BE49-F238E27FC236}">
                <a16:creationId xmlns:a16="http://schemas.microsoft.com/office/drawing/2014/main" id="{CEECFE8C-A366-4623-AB4E-9F082CE90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5" y="4198141"/>
            <a:ext cx="2235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C8DB3184-E71B-4103-ABBF-89D0230A01DC}"/>
              </a:ext>
            </a:extLst>
          </p:cNvPr>
          <p:cNvSpPr txBox="1"/>
          <p:nvPr/>
        </p:nvSpPr>
        <p:spPr>
          <a:xfrm>
            <a:off x="3799490" y="4187253"/>
            <a:ext cx="4582510" cy="7092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 provocăm să devii elevul colegiului nostru!</a:t>
            </a:r>
            <a:endParaRPr lang="ro-RO" sz="105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A8FA74C-686D-492C-85E6-4E50A501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625720"/>
            <a:ext cx="25717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3B0E6F1A-ED68-4BB4-A98C-BCDEBFDDC8F4}"/>
              </a:ext>
            </a:extLst>
          </p:cNvPr>
          <p:cNvSpPr txBox="1"/>
          <p:nvPr/>
        </p:nvSpPr>
        <p:spPr>
          <a:xfrm>
            <a:off x="3861895" y="5222875"/>
            <a:ext cx="4353910" cy="1191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Calificarea</a:t>
            </a:r>
            <a:endParaRPr lang="ro-RO" sz="1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Ospătar (chelner), vânzător în unități de alimentație</a:t>
            </a:r>
            <a:endParaRPr lang="ro-RO" sz="1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0BC257D9-C101-4F97-8536-1913FEEF2357}"/>
              </a:ext>
            </a:extLst>
          </p:cNvPr>
          <p:cNvSpPr txBox="1"/>
          <p:nvPr/>
        </p:nvSpPr>
        <p:spPr>
          <a:xfrm>
            <a:off x="871701" y="2039918"/>
            <a:ext cx="4582510" cy="211166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Misiunea școlii</a:t>
            </a:r>
            <a:endParaRPr lang="ro-RO" sz="1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„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IDFont+F1"/>
                <a:cs typeface="Times New Roman" panose="02020603050405020304" pitchFamily="18" charset="0"/>
              </a:rPr>
              <a:t>Formarea tinerilor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IDFont+F1"/>
                <a:cs typeface="Times New Roman" panose="02020603050405020304" pitchFamily="18" charset="0"/>
              </a:rPr>
              <a:t>şi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IDFont+F1"/>
                <a:cs typeface="Times New Roman" panose="02020603050405020304" pitchFamily="18" charset="0"/>
              </a:rPr>
              <a:t> adulților din zona ocupațională Suceava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IDFont+F1"/>
                <a:cs typeface="Times New Roman" panose="02020603050405020304" pitchFamily="18" charset="0"/>
              </a:rPr>
              <a:t>şi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IDFont+F1"/>
                <a:cs typeface="Times New Roman" panose="02020603050405020304" pitchFamily="18" charset="0"/>
              </a:rPr>
              <a:t> nu numai, pentru o societate deschisă, pentru economia viitorului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IDFont+F1"/>
                <a:cs typeface="Times New Roman" panose="02020603050405020304" pitchFamily="18" charset="0"/>
              </a:rPr>
              <a:t>şi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IDFont+F1"/>
                <a:cs typeface="Times New Roman" panose="02020603050405020304" pitchFamily="18" charset="0"/>
              </a:rPr>
              <a:t> pentru cetățenie activă, urmărind integrarea într-o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IDFont+F1"/>
                <a:cs typeface="Times New Roman" panose="02020603050405020304" pitchFamily="18" charset="0"/>
              </a:rPr>
              <a:t>Europă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IDFont+F1"/>
                <a:cs typeface="Times New Roman" panose="02020603050405020304" pitchFamily="18" charset="0"/>
              </a:rPr>
              <a:t> unită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.”</a:t>
            </a:r>
            <a:endParaRPr lang="ro-RO" sz="1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3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o-RO" dirty="0">
                <a:latin typeface="+mn-lt"/>
              </a:rPr>
              <a:t>Practica elevilor se desfășoară la următorii agenți economici: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29413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o-RO" sz="3000" b="1" dirty="0">
                <a:solidFill>
                  <a:schemeClr val="accent4">
                    <a:lumMod val="50000"/>
                  </a:schemeClr>
                </a:solidFill>
              </a:rPr>
              <a:t>RESTAURANT „VIVENDI”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o-RO" sz="3000" b="1" dirty="0">
                <a:solidFill>
                  <a:schemeClr val="accent4">
                    <a:lumMod val="50000"/>
                  </a:schemeClr>
                </a:solidFill>
              </a:rPr>
              <a:t>RESTAURANT „CASA DE PIATRĂ”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o-RO" sz="3000" b="1" dirty="0">
                <a:solidFill>
                  <a:schemeClr val="accent4">
                    <a:lumMod val="50000"/>
                  </a:schemeClr>
                </a:solidFill>
              </a:rPr>
              <a:t>RESTAURANT „PADRINO”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o-RO" sz="3000" b="1" dirty="0">
                <a:solidFill>
                  <a:schemeClr val="accent4">
                    <a:lumMod val="50000"/>
                  </a:schemeClr>
                </a:solidFill>
              </a:rPr>
              <a:t>RESTAURANT „BALADA”</a:t>
            </a:r>
            <a:endParaRPr lang="en-US" sz="3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4000" b="1" dirty="0">
                <a:latin typeface="+mn-lt"/>
              </a:rPr>
              <a:t>Calificarea -  </a:t>
            </a:r>
            <a:r>
              <a:rPr lang="ro-RO" sz="4000" b="1" i="1" dirty="0">
                <a:latin typeface="+mn-lt"/>
              </a:rPr>
              <a:t>ospătar </a:t>
            </a:r>
            <a:r>
              <a:rPr lang="vi-VN" sz="4000" b="1" i="1" dirty="0">
                <a:latin typeface="Constantia" pitchFamily="18" charset="0"/>
              </a:rPr>
              <a:t>(chelner), vânzător în unități de alimentație</a:t>
            </a:r>
            <a:endParaRPr lang="en-US" sz="4000" b="1" i="1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contextul</a:t>
            </a:r>
            <a:r>
              <a:rPr lang="en-US" dirty="0"/>
              <a:t> transform</a:t>
            </a:r>
            <a:r>
              <a:rPr lang="ro-RO" dirty="0"/>
              <a:t>ă</a:t>
            </a:r>
            <a:r>
              <a:rPr lang="en-US" dirty="0" err="1"/>
              <a:t>rilor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au loc, </a:t>
            </a:r>
            <a:r>
              <a:rPr lang="ro-RO" dirty="0"/>
              <a:t>obținerea</a:t>
            </a:r>
            <a:r>
              <a:rPr lang="en-US" dirty="0"/>
              <a:t>, </a:t>
            </a:r>
            <a:r>
              <a:rPr lang="en-US" dirty="0" err="1"/>
              <a:t>prezentarea</a:t>
            </a:r>
            <a:r>
              <a:rPr lang="en-US" dirty="0"/>
              <a:t> </a:t>
            </a:r>
            <a:r>
              <a:rPr lang="ro-RO" dirty="0" err="1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servirea</a:t>
            </a:r>
            <a:r>
              <a:rPr lang="en-US" dirty="0"/>
              <a:t> </a:t>
            </a:r>
            <a:r>
              <a:rPr lang="ro-RO" dirty="0"/>
              <a:t>preparatelor culinare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ro-RO" dirty="0"/>
              <a:t> a</a:t>
            </a:r>
            <a:r>
              <a:rPr lang="en-US" dirty="0"/>
              <a:t> b</a:t>
            </a:r>
            <a:r>
              <a:rPr lang="ro-RO" dirty="0"/>
              <a:t>ă</a:t>
            </a:r>
            <a:r>
              <a:rPr lang="en-US" dirty="0" err="1"/>
              <a:t>uturilor</a:t>
            </a:r>
            <a:r>
              <a:rPr lang="en-US" dirty="0"/>
              <a:t> </a:t>
            </a:r>
            <a:r>
              <a:rPr lang="en-US" dirty="0" err="1"/>
              <a:t>dobândesc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valen</a:t>
            </a:r>
            <a:r>
              <a:rPr lang="ro-RO" dirty="0"/>
              <a:t>ț</a:t>
            </a:r>
            <a:r>
              <a:rPr lang="en-US" dirty="0"/>
              <a:t>e, determinate </a:t>
            </a:r>
            <a:r>
              <a:rPr lang="en-US" dirty="0" err="1"/>
              <a:t>în</a:t>
            </a:r>
            <a:r>
              <a:rPr lang="en-US" dirty="0"/>
              <a:t> principal, de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factori</a:t>
            </a:r>
            <a:r>
              <a:rPr lang="en-US" dirty="0"/>
              <a:t> </a:t>
            </a:r>
            <a:r>
              <a:rPr lang="en-US" dirty="0" err="1"/>
              <a:t>decisivi</a:t>
            </a:r>
            <a:r>
              <a:rPr lang="en-US" dirty="0"/>
              <a:t>: mi</a:t>
            </a:r>
            <a:r>
              <a:rPr lang="ro-RO" dirty="0"/>
              <a:t>ș</a:t>
            </a:r>
            <a:r>
              <a:rPr lang="en-US" dirty="0" err="1"/>
              <a:t>carea</a:t>
            </a:r>
            <a:r>
              <a:rPr lang="en-US" dirty="0"/>
              <a:t> </a:t>
            </a:r>
            <a:r>
              <a:rPr lang="en-US" dirty="0" err="1"/>
              <a:t>liber</a:t>
            </a:r>
            <a:r>
              <a:rPr lang="ro-RO" dirty="0"/>
              <a:t>ă</a:t>
            </a:r>
            <a:r>
              <a:rPr lang="en-US" dirty="0"/>
              <a:t> a </a:t>
            </a:r>
            <a:r>
              <a:rPr lang="en-US" dirty="0" err="1"/>
              <a:t>oamenilor</a:t>
            </a:r>
            <a:r>
              <a:rPr lang="en-US" dirty="0"/>
              <a:t> </a:t>
            </a:r>
            <a:r>
              <a:rPr lang="ro-RO" dirty="0" err="1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cre</a:t>
            </a:r>
            <a:r>
              <a:rPr lang="ro-RO" dirty="0"/>
              <a:t>ș</a:t>
            </a:r>
            <a:r>
              <a:rPr lang="en-US" dirty="0" err="1"/>
              <a:t>terea</a:t>
            </a:r>
            <a:r>
              <a:rPr lang="en-US" dirty="0"/>
              <a:t> </a:t>
            </a:r>
            <a:r>
              <a:rPr lang="en-US" dirty="0" err="1"/>
              <a:t>cerin</a:t>
            </a:r>
            <a:r>
              <a:rPr lang="ro-RO" dirty="0"/>
              <a:t>ț</a:t>
            </a:r>
            <a:r>
              <a:rPr lang="en-US" dirty="0" err="1"/>
              <a:t>elor</a:t>
            </a:r>
            <a:r>
              <a:rPr lang="en-US" dirty="0"/>
              <a:t> </a:t>
            </a:r>
            <a:r>
              <a:rPr lang="ro-RO" dirty="0" err="1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preferin</a:t>
            </a:r>
            <a:r>
              <a:rPr lang="ro-RO" dirty="0"/>
              <a:t>ț</a:t>
            </a:r>
            <a:r>
              <a:rPr lang="en-US" dirty="0" err="1"/>
              <a:t>elor</a:t>
            </a:r>
            <a:r>
              <a:rPr lang="en-US" dirty="0"/>
              <a:t> </a:t>
            </a:r>
            <a:r>
              <a:rPr lang="en-US" dirty="0" err="1"/>
              <a:t>culinare</a:t>
            </a:r>
            <a:r>
              <a:rPr lang="en-US" dirty="0"/>
              <a:t>, </a:t>
            </a:r>
            <a:r>
              <a:rPr lang="en-US" dirty="0" err="1"/>
              <a:t>justificate</a:t>
            </a:r>
            <a:r>
              <a:rPr lang="en-US" dirty="0"/>
              <a:t> de un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civilizat</a:t>
            </a:r>
            <a:r>
              <a:rPr lang="en-US" dirty="0"/>
              <a:t>, modern </a:t>
            </a:r>
            <a:r>
              <a:rPr lang="ro-RO" dirty="0" err="1"/>
              <a:t>ș</a:t>
            </a:r>
            <a:r>
              <a:rPr lang="en-US" dirty="0" err="1"/>
              <a:t>i</a:t>
            </a:r>
            <a:r>
              <a:rPr lang="en-US" dirty="0"/>
              <a:t> de o </a:t>
            </a:r>
            <a:r>
              <a:rPr lang="en-US" dirty="0" err="1"/>
              <a:t>activitate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intens</a:t>
            </a:r>
            <a:r>
              <a:rPr lang="ro-RO" dirty="0"/>
              <a:t>ă</a:t>
            </a:r>
            <a:r>
              <a:rPr lang="en-US" dirty="0"/>
              <a:t>. </a:t>
            </a:r>
            <a:endParaRPr lang="ro-RO" dirty="0"/>
          </a:p>
          <a:p>
            <a:pPr algn="just"/>
            <a:r>
              <a:rPr lang="en-US" dirty="0" err="1"/>
              <a:t>Munca</a:t>
            </a:r>
            <a:r>
              <a:rPr lang="en-US" dirty="0"/>
              <a:t> </a:t>
            </a:r>
            <a:r>
              <a:rPr lang="en-US" dirty="0" err="1"/>
              <a:t>osp</a:t>
            </a:r>
            <a:r>
              <a:rPr lang="ro-RO" dirty="0"/>
              <a:t>ă</a:t>
            </a:r>
            <a:r>
              <a:rPr lang="en-US" dirty="0" err="1"/>
              <a:t>tarului</a:t>
            </a:r>
            <a:r>
              <a:rPr lang="en-US" dirty="0"/>
              <a:t> </a:t>
            </a:r>
            <a:r>
              <a:rPr lang="en-US" dirty="0" err="1"/>
              <a:t>completeaz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str</a:t>
            </a:r>
            <a:r>
              <a:rPr lang="ro-RO" dirty="0"/>
              <a:t>ă</a:t>
            </a:r>
            <a:r>
              <a:rPr lang="en-US" dirty="0" err="1"/>
              <a:t>duin</a:t>
            </a:r>
            <a:r>
              <a:rPr lang="ro-RO" dirty="0"/>
              <a:t>ț</a:t>
            </a:r>
            <a:r>
              <a:rPr lang="en-US" dirty="0"/>
              <a:t>a </a:t>
            </a:r>
            <a:r>
              <a:rPr lang="en-US" dirty="0" err="1"/>
              <a:t>buc</a:t>
            </a:r>
            <a:r>
              <a:rPr lang="ro-RO" dirty="0"/>
              <a:t>ă</a:t>
            </a:r>
            <a:r>
              <a:rPr lang="en-US" dirty="0" err="1"/>
              <a:t>tarului</a:t>
            </a:r>
            <a:r>
              <a:rPr lang="en-US" dirty="0"/>
              <a:t> </a:t>
            </a:r>
            <a:r>
              <a:rPr lang="ro-RO" dirty="0" err="1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a </a:t>
            </a:r>
            <a:r>
              <a:rPr lang="en-US" dirty="0" err="1"/>
              <a:t>cofetarului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patiserului</a:t>
            </a:r>
            <a:r>
              <a:rPr lang="en-US" dirty="0"/>
              <a:t> </a:t>
            </a:r>
            <a:r>
              <a:rPr lang="ro-RO" dirty="0"/>
              <a:t>„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servire</a:t>
            </a:r>
            <a:r>
              <a:rPr lang="en-US" dirty="0"/>
              <a:t> </a:t>
            </a:r>
            <a:r>
              <a:rPr lang="en-US" dirty="0" err="1"/>
              <a:t>corespunz</a:t>
            </a:r>
            <a:r>
              <a:rPr lang="ro-RO" dirty="0"/>
              <a:t>ă</a:t>
            </a:r>
            <a:r>
              <a:rPr lang="en-US" dirty="0" err="1"/>
              <a:t>toare</a:t>
            </a:r>
            <a:r>
              <a:rPr lang="en-US" dirty="0"/>
              <a:t> </a:t>
            </a:r>
            <a:r>
              <a:rPr lang="en-US" dirty="0" err="1"/>
              <a:t>oferit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clien</a:t>
            </a:r>
            <a:r>
              <a:rPr lang="ro-RO" dirty="0"/>
              <a:t>ț</a:t>
            </a:r>
            <a:r>
              <a:rPr lang="en-US" dirty="0" err="1"/>
              <a:t>ilor</a:t>
            </a:r>
            <a:r>
              <a:rPr lang="en-US" dirty="0"/>
              <a:t>". De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muncii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mare m</a:t>
            </a:r>
            <a:r>
              <a:rPr lang="ro-RO" dirty="0"/>
              <a:t>ă</a:t>
            </a:r>
            <a:r>
              <a:rPr lang="en-US" dirty="0" err="1"/>
              <a:t>sur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bunul</a:t>
            </a:r>
            <a:r>
              <a:rPr lang="en-US" dirty="0"/>
              <a:t> </a:t>
            </a:r>
            <a:r>
              <a:rPr lang="en-US" dirty="0" err="1"/>
              <a:t>renume</a:t>
            </a:r>
            <a:r>
              <a:rPr lang="en-US" dirty="0"/>
              <a:t> al </a:t>
            </a:r>
            <a:r>
              <a:rPr lang="ro-RO" dirty="0"/>
              <a:t>unității de alimentație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848600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200" dirty="0">
                <a:latin typeface="+mn-lt"/>
              </a:rPr>
              <a:t>Aplicații practice ale elevilor de la clasa a X-a -școală profesională</a:t>
            </a:r>
            <a:endParaRPr lang="en-US" sz="42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077200" cy="659352"/>
          </a:xfrm>
        </p:spPr>
        <p:txBody>
          <a:bodyPr/>
          <a:lstStyle/>
          <a:p>
            <a:pPr algn="ctr"/>
            <a:r>
              <a:rPr lang="ro-RO" sz="2200" dirty="0"/>
              <a:t>Ospătar (chelner), vânzător în unități de alimentație</a:t>
            </a:r>
            <a:endParaRPr lang="en-US" sz="2200" dirty="0"/>
          </a:p>
        </p:txBody>
      </p:sp>
      <p:pic>
        <p:nvPicPr>
          <p:cNvPr id="8" name="Content Placeholder 7" descr="155089263_791225031793639_1099953912046356471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81112" y="2743200"/>
            <a:ext cx="3462288" cy="384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 descr="155056008_1131993297243527_601582629329188174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743200"/>
            <a:ext cx="3223190" cy="384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54175567_250799659878811_44469103055393355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39624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154185311_3685053154904025_99367509723881748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5400"/>
            <a:ext cx="415991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188711_964379320764632_778418483204654939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512096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54558026_251269013258089_265651842126222137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143000"/>
            <a:ext cx="3302813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765932_902630020503886_751176864792765178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057400"/>
            <a:ext cx="6005871" cy="446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54916682_184150556491289_77329062603739864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09600"/>
            <a:ext cx="3004718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5061320_1164163264005503_10323442640721810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3922776" cy="527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55379339_480750366300526_455542388988996211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219200"/>
            <a:ext cx="3730752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5180716_262060545391572_155011015310375759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3949786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55344578_331202974992952_53330539798971285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510" y="838200"/>
            <a:ext cx="4081882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283</Words>
  <Application>Microsoft Office PowerPoint</Application>
  <PresentationFormat>Expunere pe ecran (4:3)</PresentationFormat>
  <Paragraphs>20</Paragraphs>
  <Slides>12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8" baseType="lpstr">
      <vt:lpstr>Calibri</vt:lpstr>
      <vt:lpstr>Constantia</vt:lpstr>
      <vt:lpstr>Times New Roman</vt:lpstr>
      <vt:lpstr>Wingdings</vt:lpstr>
      <vt:lpstr>Wingdings 2</vt:lpstr>
      <vt:lpstr>Flow</vt:lpstr>
      <vt:lpstr>Stagii de pregătire practică ȘCOALĂ PROFESIONALĂ  </vt:lpstr>
      <vt:lpstr>Practica elevilor se desfășoară la următorii agenți economici:</vt:lpstr>
      <vt:lpstr>Calificarea -  ospătar (chelner), vânzător în unități de alimentație</vt:lpstr>
      <vt:lpstr>Aplicații practice ale elevilor de la clasa a X-a -școală profesională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 ELEVILOR DE LA CLASA a X-a - ȘCOALĂ PROFESIONALĂ</dc:title>
  <dc:creator>Windows User</dc:creator>
  <cp:lastModifiedBy>Admin</cp:lastModifiedBy>
  <cp:revision>9</cp:revision>
  <dcterms:created xsi:type="dcterms:W3CDTF">2021-02-26T10:44:06Z</dcterms:created>
  <dcterms:modified xsi:type="dcterms:W3CDTF">2021-03-15T07:38:52Z</dcterms:modified>
</cp:coreProperties>
</file>